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microsoft.com/office/2015/10/relationships/revisionInfo" Target="revisionInfo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07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638425"/>
            <a:ext cx="9143999" cy="1311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5932" y="2661700"/>
            <a:ext cx="8752134" cy="1321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86073" y="2004528"/>
            <a:ext cx="2009140" cy="3459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60402"/>
            <a:ext cx="5438759" cy="487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60402"/>
            <a:ext cx="5438759" cy="487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6755" y="317393"/>
            <a:ext cx="7790488" cy="111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940340"/>
            <a:ext cx="8072119" cy="340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4" Type="http://schemas.openxmlformats.org/officeDocument/2006/relationships/image" Target="../media/image4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1.png"/><Relationship Id="rId7" Type="http://schemas.openxmlformats.org/officeDocument/2006/relationships/hyperlink" Target="mailto:dnpuerto@cancer.gov.co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34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2.png"/><Relationship Id="rId7" Type="http://schemas.openxmlformats.org/officeDocument/2006/relationships/image" Target="../media/image6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6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9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1.jpg"/><Relationship Id="rId4" Type="http://schemas.openxmlformats.org/officeDocument/2006/relationships/image" Target="../media/image110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3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jpg"/><Relationship Id="rId4" Type="http://schemas.openxmlformats.org/officeDocument/2006/relationships/image" Target="../media/image114.jp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3783" y="44663"/>
            <a:ext cx="6046713" cy="65526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15946"/>
            <a:ext cx="5867400" cy="1153160"/>
          </a:xfrm>
          <a:custGeom>
            <a:avLst/>
            <a:gdLst/>
            <a:ahLst/>
            <a:cxnLst/>
            <a:rect l="l" t="t" r="r" b="b"/>
            <a:pathLst>
              <a:path w="5867400" h="1153160">
                <a:moveTo>
                  <a:pt x="5675253" y="0"/>
                </a:moveTo>
                <a:lnTo>
                  <a:pt x="84141" y="0"/>
                </a:lnTo>
                <a:lnTo>
                  <a:pt x="68387" y="636"/>
                </a:lnTo>
                <a:lnTo>
                  <a:pt x="23427" y="9790"/>
                </a:lnTo>
                <a:lnTo>
                  <a:pt x="0" y="1133021"/>
                </a:lnTo>
                <a:lnTo>
                  <a:pt x="9372" y="1137428"/>
                </a:lnTo>
                <a:lnTo>
                  <a:pt x="52984" y="1150023"/>
                </a:lnTo>
                <a:lnTo>
                  <a:pt x="84141" y="1152540"/>
                </a:lnTo>
                <a:lnTo>
                  <a:pt x="5675253" y="1152540"/>
                </a:lnTo>
                <a:lnTo>
                  <a:pt x="5721442" y="1146951"/>
                </a:lnTo>
                <a:lnTo>
                  <a:pt x="5763574" y="1131077"/>
                </a:lnTo>
                <a:lnTo>
                  <a:pt x="5800317" y="1106257"/>
                </a:lnTo>
                <a:lnTo>
                  <a:pt x="5830339" y="1073832"/>
                </a:lnTo>
                <a:lnTo>
                  <a:pt x="5852306" y="1035139"/>
                </a:lnTo>
                <a:lnTo>
                  <a:pt x="5864886" y="991519"/>
                </a:lnTo>
                <a:lnTo>
                  <a:pt x="5867399" y="960363"/>
                </a:lnTo>
                <a:lnTo>
                  <a:pt x="5867399" y="192023"/>
                </a:lnTo>
                <a:lnTo>
                  <a:pt x="5861818" y="145882"/>
                </a:lnTo>
                <a:lnTo>
                  <a:pt x="5845960" y="103783"/>
                </a:lnTo>
                <a:lnTo>
                  <a:pt x="5821161" y="67061"/>
                </a:lnTo>
                <a:lnTo>
                  <a:pt x="5788751" y="37052"/>
                </a:lnTo>
                <a:lnTo>
                  <a:pt x="5750063" y="15091"/>
                </a:lnTo>
                <a:lnTo>
                  <a:pt x="5706431" y="2513"/>
                </a:lnTo>
                <a:lnTo>
                  <a:pt x="56752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15946"/>
            <a:ext cx="5867400" cy="1153160"/>
          </a:xfrm>
          <a:custGeom>
            <a:avLst/>
            <a:gdLst/>
            <a:ahLst/>
            <a:cxnLst/>
            <a:rect l="l" t="t" r="r" b="b"/>
            <a:pathLst>
              <a:path w="5867400" h="1153160">
                <a:moveTo>
                  <a:pt x="0" y="19493"/>
                </a:moveTo>
                <a:lnTo>
                  <a:pt x="37980" y="5581"/>
                </a:lnTo>
                <a:lnTo>
                  <a:pt x="84141" y="0"/>
                </a:lnTo>
                <a:lnTo>
                  <a:pt x="5675253" y="0"/>
                </a:lnTo>
                <a:lnTo>
                  <a:pt x="5721442" y="5581"/>
                </a:lnTo>
                <a:lnTo>
                  <a:pt x="5763574" y="21435"/>
                </a:lnTo>
                <a:lnTo>
                  <a:pt x="5800317" y="46227"/>
                </a:lnTo>
                <a:lnTo>
                  <a:pt x="5830339" y="78622"/>
                </a:lnTo>
                <a:lnTo>
                  <a:pt x="5852306" y="117284"/>
                </a:lnTo>
                <a:lnTo>
                  <a:pt x="5864886" y="160879"/>
                </a:lnTo>
                <a:lnTo>
                  <a:pt x="5867399" y="192023"/>
                </a:lnTo>
                <a:lnTo>
                  <a:pt x="5867399" y="960363"/>
                </a:lnTo>
                <a:lnTo>
                  <a:pt x="5861818" y="1006524"/>
                </a:lnTo>
                <a:lnTo>
                  <a:pt x="5845960" y="1048650"/>
                </a:lnTo>
                <a:lnTo>
                  <a:pt x="5821161" y="1085403"/>
                </a:lnTo>
                <a:lnTo>
                  <a:pt x="5788751" y="1115442"/>
                </a:lnTo>
                <a:lnTo>
                  <a:pt x="5750063" y="1137428"/>
                </a:lnTo>
                <a:lnTo>
                  <a:pt x="5706431" y="1150023"/>
                </a:lnTo>
                <a:lnTo>
                  <a:pt x="5675253" y="1152540"/>
                </a:lnTo>
                <a:lnTo>
                  <a:pt x="84141" y="1152540"/>
                </a:lnTo>
                <a:lnTo>
                  <a:pt x="37980" y="1146951"/>
                </a:lnTo>
                <a:lnTo>
                  <a:pt x="0" y="1133021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437" y="188985"/>
            <a:ext cx="3209940" cy="1060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63996" y="404826"/>
            <a:ext cx="2232026" cy="576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36108" y="5517226"/>
            <a:ext cx="3457575" cy="1224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uciona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log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8144" y="2822125"/>
            <a:ext cx="6377940" cy="84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94105" algn="r">
              <a:lnSpc>
                <a:spcPts val="2110"/>
              </a:lnSpc>
            </a:pP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ANÁLISI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200" b="1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O-EFECTIVIDAD</a:t>
            </a:r>
            <a:r>
              <a:rPr sz="22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ESTR</a:t>
            </a:r>
            <a:r>
              <a:rPr sz="2200" b="1" spc="-1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TEGIAS</a:t>
            </a:r>
            <a:r>
              <a:rPr sz="22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IZACIÓN</a:t>
            </a:r>
            <a:r>
              <a:rPr sz="22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1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CÁNCE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2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UELLO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UTE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INO</a:t>
            </a:r>
            <a:r>
              <a:rPr sz="22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2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200" b="1" spc="-3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BIA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7663" y="3942868"/>
            <a:ext cx="2407920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15669">
              <a:lnSpc>
                <a:spcPct val="100000"/>
              </a:lnSpc>
            </a:pP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scar</a:t>
            </a:r>
            <a:r>
              <a:rPr sz="17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boa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Bogo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7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Dici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embr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2014</a:t>
            </a:r>
            <a:endParaRPr sz="1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36108" y="5517226"/>
            <a:ext cx="3457194" cy="12241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355465">
              <a:lnSpc>
                <a:spcPct val="100000"/>
              </a:lnSpc>
            </a:pPr>
            <a:r>
              <a:rPr sz="3000" spc="-5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5" dirty="0">
                <a:solidFill>
                  <a:srgbClr val="009FB9"/>
                </a:solidFill>
                <a:latin typeface="Arial Black"/>
                <a:cs typeface="Arial Black"/>
              </a:rPr>
              <a:t>s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t</a:t>
            </a:r>
            <a:r>
              <a:rPr sz="3000" spc="25" dirty="0">
                <a:solidFill>
                  <a:srgbClr val="009FB9"/>
                </a:solidFill>
                <a:latin typeface="Arial Black"/>
                <a:cs typeface="Arial Black"/>
              </a:rPr>
              <a:t>r</a:t>
            </a:r>
            <a:r>
              <a:rPr sz="3000" spc="-6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t</a:t>
            </a:r>
            <a:r>
              <a:rPr sz="3000" spc="50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gias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50" y="1973222"/>
            <a:ext cx="7494270" cy="303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Prueba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VP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(auto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tom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cada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ndo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tamizac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eda</a:t>
            </a:r>
            <a:r>
              <a:rPr sz="2400" spc="-10" dirty="0">
                <a:latin typeface="Arial"/>
                <a:cs typeface="Arial"/>
              </a:rPr>
              <a:t>d.</a:t>
            </a:r>
            <a:endParaRPr sz="2400">
              <a:latin typeface="Arial"/>
              <a:cs typeface="Arial"/>
            </a:endParaRPr>
          </a:p>
          <a:p>
            <a:pPr marL="299085" marR="133985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Prueba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ADN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VP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(auto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tom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citol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gía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líq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tamiza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edad.</a:t>
            </a:r>
            <a:endParaRPr sz="2400">
              <a:latin typeface="Arial"/>
              <a:cs typeface="Arial"/>
            </a:endParaRPr>
          </a:p>
          <a:p>
            <a:pPr marL="299085" marR="165735" indent="-286385" algn="just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Prueba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ADN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VP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(auto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tom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citol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gía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conve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cada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os,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tamizac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ñ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eda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099" rIns="0" bIns="0" rtlCol="0">
            <a:spAutoFit/>
          </a:bodyPr>
          <a:lstStyle/>
          <a:p>
            <a:pPr marL="1003300">
              <a:lnSpc>
                <a:spcPct val="100000"/>
              </a:lnSpc>
            </a:pPr>
            <a:r>
              <a:rPr spc="-75" dirty="0"/>
              <a:t>R</a:t>
            </a:r>
            <a:r>
              <a:rPr spc="-20" dirty="0"/>
              <a:t>e</a:t>
            </a:r>
            <a:r>
              <a:rPr spc="-50" dirty="0"/>
              <a:t>t</a:t>
            </a:r>
            <a:r>
              <a:rPr spc="-5" dirty="0"/>
              <a:t>o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15" dirty="0"/>
              <a:t>i</a:t>
            </a:r>
            <a:r>
              <a:rPr dirty="0"/>
              <a:t>mp</a:t>
            </a:r>
            <a:r>
              <a:rPr spc="-5" dirty="0"/>
              <a:t>l</a:t>
            </a:r>
            <a:r>
              <a:rPr dirty="0"/>
              <a:t>eme</a:t>
            </a:r>
            <a:r>
              <a:rPr spc="-50" dirty="0"/>
              <a:t>nt</a:t>
            </a:r>
            <a:r>
              <a:rPr dirty="0"/>
              <a:t>aci</a:t>
            </a:r>
            <a:r>
              <a:rPr spc="-5" dirty="0"/>
              <a:t>ón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850" y="1550416"/>
          <a:ext cx="8248650" cy="465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505459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ego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ría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597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bar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17284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pue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bajo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oblación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116522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Con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cimien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5080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debe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abaja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b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lo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lo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es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ejui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ios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oc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ado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con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VPH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ov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ac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ón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1211580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Cambria"/>
                          <a:cs typeface="Cambria"/>
                        </a:rPr>
                        <a:t>F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ac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b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li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dad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cce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b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lidad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12465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No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h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mucha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x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pe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cia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paí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s.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ó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33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Ind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vid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io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al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632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Concie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tizaci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ó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Co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oci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ie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nt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Con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f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és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ot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ci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ón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b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io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sa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io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spc="-4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er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la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apa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ci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ci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ón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nu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spc="-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ecu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rs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h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-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os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ncent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39">
                <a:tc>
                  <a:txBody>
                    <a:bodyPr/>
                    <a:lstStyle/>
                    <a:p>
                      <a:pPr marL="50165" marR="177165" indent="393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Con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x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izacio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al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1269365">
                        <a:lnSpc>
                          <a:spcPct val="100000"/>
                        </a:lnSpc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Capac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dades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ec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uctu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52069" algn="just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Cent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al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z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ón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la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lec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tu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it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í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as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pla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au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tizad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q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ue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ticen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la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opo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tu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nida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la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ados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.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02235" algn="just">
                        <a:lnSpc>
                          <a:spcPts val="1664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Seg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uimien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muje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es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pos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it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tabLst>
                          <a:tab pos="908050" algn="l"/>
                          <a:tab pos="1657985" algn="l"/>
                        </a:tabLst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Co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nt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x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í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tic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y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econó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ico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62293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dos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na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os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egu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la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olíti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io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la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ueb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do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se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ta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ape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tu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ad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3464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tabLst>
                          <a:tab pos="1562100" algn="l"/>
                        </a:tabLst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oceso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de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im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plemen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ac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ón.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2069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im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plemen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ión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al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ac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ó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2865" marR="50800" algn="just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Con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bas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x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pe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las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uebas</a:t>
                      </a:r>
                      <a:r>
                        <a:rPr sz="14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dent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os</a:t>
                      </a:r>
                      <a:r>
                        <a:rPr sz="14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lane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ben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ios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pe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h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tu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iza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la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lame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ión</a:t>
                      </a:r>
                      <a:r>
                        <a:rPr sz="14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ela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ión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con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(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oluc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ón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412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2000).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355465">
              <a:lnSpc>
                <a:spcPct val="100000"/>
              </a:lnSpc>
            </a:pPr>
            <a:r>
              <a:rPr sz="3000" spc="-5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5" dirty="0">
                <a:solidFill>
                  <a:srgbClr val="009FB9"/>
                </a:solidFill>
                <a:latin typeface="Arial Black"/>
                <a:cs typeface="Arial Black"/>
              </a:rPr>
              <a:t>s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t</a:t>
            </a:r>
            <a:r>
              <a:rPr sz="3000" spc="25" dirty="0">
                <a:solidFill>
                  <a:srgbClr val="009FB9"/>
                </a:solidFill>
                <a:latin typeface="Arial Black"/>
                <a:cs typeface="Arial Black"/>
              </a:rPr>
              <a:t>r</a:t>
            </a:r>
            <a:r>
              <a:rPr sz="3000" spc="-6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t</a:t>
            </a:r>
            <a:r>
              <a:rPr sz="3000" spc="50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gias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01166"/>
            <a:ext cx="8032115" cy="450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tología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líqu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cada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desd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contin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prueb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N-</a:t>
            </a:r>
            <a:r>
              <a:rPr sz="2400" spc="-5" dirty="0">
                <a:latin typeface="Arial"/>
                <a:cs typeface="Arial"/>
              </a:rPr>
              <a:t>VP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tomad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profesion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sal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citol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gí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base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líqu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cada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os.</a:t>
            </a:r>
            <a:endParaRPr sz="2400">
              <a:latin typeface="Arial"/>
              <a:cs typeface="Arial"/>
            </a:endParaRPr>
          </a:p>
          <a:p>
            <a:pPr marL="355600" marR="9207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tología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conve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cada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tin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prueb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VP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oma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profesion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sal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citol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gí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conve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cada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os,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os.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tología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líqu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cada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desd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tin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prueb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VP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(auto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toma)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citol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gí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líqu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cada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arti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spc="-10" dirty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355465">
              <a:lnSpc>
                <a:spcPct val="100000"/>
              </a:lnSpc>
            </a:pPr>
            <a:r>
              <a:rPr sz="3000" spc="-5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5" dirty="0">
                <a:solidFill>
                  <a:srgbClr val="009FB9"/>
                </a:solidFill>
                <a:latin typeface="Arial Black"/>
                <a:cs typeface="Arial Black"/>
              </a:rPr>
              <a:t>s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t</a:t>
            </a:r>
            <a:r>
              <a:rPr sz="3000" spc="25" dirty="0">
                <a:solidFill>
                  <a:srgbClr val="009FB9"/>
                </a:solidFill>
                <a:latin typeface="Arial Black"/>
                <a:cs typeface="Arial Black"/>
              </a:rPr>
              <a:t>r</a:t>
            </a:r>
            <a:r>
              <a:rPr sz="3000" spc="-6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t</a:t>
            </a:r>
            <a:r>
              <a:rPr sz="3000" spc="50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gias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298" y="1784250"/>
            <a:ext cx="7897495" cy="347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buFont typeface="Arial"/>
              <a:buChar char="•"/>
              <a:tabLst>
                <a:tab pos="356235" algn="l"/>
                <a:tab pos="688530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tología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conve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cada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contin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prueb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VP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(auto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-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citol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gí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conve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cada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os,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los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os.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tología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líqu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baj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sigu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ente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esqu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20" dirty="0">
                <a:latin typeface="Arial"/>
                <a:cs typeface="Arial"/>
              </a:rPr>
              <a:t>as:</a:t>
            </a:r>
            <a:endParaRPr sz="2400">
              <a:latin typeface="Arial"/>
              <a:cs typeface="Arial"/>
            </a:endParaRPr>
          </a:p>
          <a:p>
            <a:pPr marL="756285" marR="538480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2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citolo</a:t>
            </a:r>
            <a:r>
              <a:rPr sz="2400" spc="-15" dirty="0">
                <a:latin typeface="Arial"/>
                <a:cs typeface="Arial"/>
              </a:rPr>
              <a:t>gías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ativa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consec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tivos,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contin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cada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parti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os.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3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citol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gía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ativa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consec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tivos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tin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ñ</a:t>
            </a:r>
            <a:r>
              <a:rPr sz="2400" spc="-5" dirty="0">
                <a:latin typeface="Arial"/>
                <a:cs typeface="Arial"/>
              </a:rPr>
              <a:t>os.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355465">
              <a:lnSpc>
                <a:spcPct val="100000"/>
              </a:lnSpc>
            </a:pPr>
            <a:r>
              <a:rPr sz="3000" spc="-5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5" dirty="0">
                <a:solidFill>
                  <a:srgbClr val="009FB9"/>
                </a:solidFill>
                <a:latin typeface="Arial Black"/>
                <a:cs typeface="Arial Black"/>
              </a:rPr>
              <a:t>s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t</a:t>
            </a:r>
            <a:r>
              <a:rPr sz="3000" spc="25" dirty="0">
                <a:solidFill>
                  <a:srgbClr val="009FB9"/>
                </a:solidFill>
                <a:latin typeface="Arial Black"/>
                <a:cs typeface="Arial Black"/>
              </a:rPr>
              <a:t>r</a:t>
            </a:r>
            <a:r>
              <a:rPr sz="3000" spc="-6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t</a:t>
            </a:r>
            <a:r>
              <a:rPr sz="3000" spc="50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gias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01166"/>
            <a:ext cx="7609840" cy="237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tología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conve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baj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ente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esqu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mas:</a:t>
            </a:r>
            <a:endParaRPr sz="2400">
              <a:latin typeface="Arial"/>
              <a:cs typeface="Arial"/>
            </a:endParaRPr>
          </a:p>
          <a:p>
            <a:pPr marL="756285" marR="248920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840740" algn="l"/>
              </a:tabLst>
            </a:pPr>
            <a:r>
              <a:rPr sz="2400" dirty="0">
                <a:latin typeface="Arial"/>
                <a:cs typeface="Arial"/>
              </a:rPr>
              <a:t>3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citolo</a:t>
            </a:r>
            <a:r>
              <a:rPr sz="2400" spc="-15" dirty="0">
                <a:latin typeface="Arial"/>
                <a:cs typeface="Arial"/>
              </a:rPr>
              <a:t>gías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ativa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consecutivos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contin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cada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parti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756285" marR="248920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2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citolo</a:t>
            </a:r>
            <a:r>
              <a:rPr sz="2400" spc="-15" dirty="0">
                <a:latin typeface="Arial"/>
                <a:cs typeface="Arial"/>
              </a:rPr>
              <a:t>gías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ativa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consec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tivos,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contin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cada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parti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ami</a:t>
            </a:r>
            <a:r>
              <a:rPr sz="2400" spc="-1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ón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3858260">
              <a:lnSpc>
                <a:spcPct val="100000"/>
              </a:lnSpc>
            </a:pPr>
            <a:r>
              <a:rPr sz="3000" spc="-2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lgoritmo</a:t>
            </a:r>
            <a:r>
              <a:rPr sz="3000" spc="275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tri</a:t>
            </a:r>
            <a:r>
              <a:rPr sz="3000" spc="20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ge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1639" y="1114388"/>
            <a:ext cx="5697473" cy="48348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081145">
              <a:lnSpc>
                <a:spcPct val="100000"/>
              </a:lnSpc>
            </a:pPr>
            <a:r>
              <a:rPr sz="3000" spc="-25" dirty="0">
                <a:solidFill>
                  <a:srgbClr val="009FB9"/>
                </a:solidFill>
                <a:latin typeface="Arial Black"/>
                <a:cs typeface="Arial Black"/>
              </a:rPr>
              <a:t>D</a:t>
            </a:r>
            <a:r>
              <a:rPr sz="3000" spc="-7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tos</a:t>
            </a:r>
            <a:r>
              <a:rPr sz="3000" spc="26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spc="-90" dirty="0">
                <a:solidFill>
                  <a:srgbClr val="009FB9"/>
                </a:solidFill>
                <a:latin typeface="Arial Black"/>
                <a:cs typeface="Arial Black"/>
              </a:rPr>
              <a:t>c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línicos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83666"/>
            <a:ext cx="8063865" cy="376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1300" indent="-342900">
              <a:lnSpc>
                <a:spcPct val="100000"/>
              </a:lnSpc>
              <a:buFont typeface="Arial"/>
              <a:buChar char="•"/>
              <a:tabLst>
                <a:tab pos="356235" algn="l"/>
                <a:tab pos="6388100" algn="l"/>
              </a:tabLst>
            </a:pPr>
            <a:r>
              <a:rPr sz="2400" spc="-5" dirty="0">
                <a:latin typeface="Arial"/>
                <a:cs typeface="Arial"/>
              </a:rPr>
              <a:t>Lo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dato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histori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natura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raje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estud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ort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bog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tana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revis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sistemáticas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histori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natura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cáncer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cervica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caracter</a:t>
            </a:r>
            <a:r>
              <a:rPr sz="2400" spc="-10" dirty="0">
                <a:latin typeface="Arial"/>
                <a:cs typeface="Arial"/>
              </a:rPr>
              <a:t>ís</a:t>
            </a:r>
            <a:r>
              <a:rPr sz="2400" spc="-5" dirty="0">
                <a:latin typeface="Arial"/>
                <a:cs typeface="Arial"/>
              </a:rPr>
              <a:t>tic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rativas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prueba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tamiza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ajero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temáticas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iter</a:t>
            </a:r>
            <a:r>
              <a:rPr sz="2400" spc="-5" dirty="0">
                <a:latin typeface="Arial"/>
                <a:cs typeface="Arial"/>
              </a:rPr>
              <a:t>atura.</a:t>
            </a:r>
            <a:endParaRPr sz="2400">
              <a:latin typeface="Arial"/>
              <a:cs typeface="Arial"/>
            </a:endParaRPr>
          </a:p>
          <a:p>
            <a:pPr marL="355600" marR="20701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  <a:tab pos="6527165" algn="l"/>
              </a:tabLst>
            </a:pP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probab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sas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calc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ron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acu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rdo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eda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mu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3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datos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spc="-5" dirty="0">
                <a:latin typeface="Arial"/>
                <a:cs typeface="Arial"/>
              </a:rPr>
              <a:t>0</a:t>
            </a:r>
            <a:r>
              <a:rPr sz="2400" spc="-10" dirty="0">
                <a:latin typeface="Arial"/>
                <a:cs typeface="Arial"/>
              </a:rPr>
              <a:t>9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081145">
              <a:lnSpc>
                <a:spcPct val="100000"/>
              </a:lnSpc>
            </a:pPr>
            <a:r>
              <a:rPr sz="3000" spc="-25" dirty="0">
                <a:solidFill>
                  <a:srgbClr val="009FB9"/>
                </a:solidFill>
                <a:latin typeface="Arial Black"/>
                <a:cs typeface="Arial Black"/>
              </a:rPr>
              <a:t>D</a:t>
            </a:r>
            <a:r>
              <a:rPr sz="3000" spc="-7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tos</a:t>
            </a:r>
            <a:r>
              <a:rPr sz="3000" spc="26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spc="-90" dirty="0">
                <a:solidFill>
                  <a:srgbClr val="009FB9"/>
                </a:solidFill>
                <a:latin typeface="Arial Black"/>
                <a:cs typeface="Arial Black"/>
              </a:rPr>
              <a:t>c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línicos</a:t>
            </a:r>
            <a:endParaRPr sz="3000">
              <a:latin typeface="Arial Black"/>
              <a:cs typeface="Arial Black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61185" y="1334373"/>
          <a:ext cx="8238490" cy="4822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7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4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0,665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(2008)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0,552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0,455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0,647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0,967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(2012)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0,536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colpo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cop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0,949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rw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od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colpo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cop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0,246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0,359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57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(2008)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450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0,571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0,463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0,768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2,24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Pi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legg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ock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sz="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(2011)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9541">
                <a:tc>
                  <a:txBody>
                    <a:bodyPr/>
                    <a:lstStyle/>
                    <a:p>
                      <a:pPr marL="62230" marR="54610">
                        <a:lnSpc>
                          <a:spcPct val="114399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1,00862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1,00086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1,015523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oma/VPH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clíni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(2014)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oma/VPH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clíni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081145">
              <a:lnSpc>
                <a:spcPct val="100000"/>
              </a:lnSpc>
            </a:pPr>
            <a:r>
              <a:rPr sz="3000" spc="-25" dirty="0">
                <a:solidFill>
                  <a:srgbClr val="009FB9"/>
                </a:solidFill>
                <a:latin typeface="Arial Black"/>
                <a:cs typeface="Arial Black"/>
              </a:rPr>
              <a:t>D</a:t>
            </a:r>
            <a:r>
              <a:rPr sz="3000" spc="-7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tos</a:t>
            </a:r>
            <a:r>
              <a:rPr sz="3000" spc="26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spc="-90" dirty="0">
                <a:solidFill>
                  <a:srgbClr val="009FB9"/>
                </a:solidFill>
                <a:latin typeface="Arial Black"/>
                <a:cs typeface="Arial Black"/>
              </a:rPr>
              <a:t>c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línicos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535" y="2924921"/>
            <a:ext cx="6697345" cy="360680"/>
          </a:xfrm>
          <a:custGeom>
            <a:avLst/>
            <a:gdLst/>
            <a:ahLst/>
            <a:cxnLst/>
            <a:rect l="l" t="t" r="r" b="b"/>
            <a:pathLst>
              <a:path w="6697345" h="360679">
                <a:moveTo>
                  <a:pt x="0" y="60076"/>
                </a:moveTo>
                <a:lnTo>
                  <a:pt x="14367" y="21092"/>
                </a:lnTo>
                <a:lnTo>
                  <a:pt x="50028" y="829"/>
                </a:lnTo>
                <a:lnTo>
                  <a:pt x="6636712" y="0"/>
                </a:lnTo>
                <a:lnTo>
                  <a:pt x="6651095" y="1736"/>
                </a:lnTo>
                <a:lnTo>
                  <a:pt x="6685078" y="24461"/>
                </a:lnTo>
                <a:lnTo>
                  <a:pt x="6696788" y="300106"/>
                </a:lnTo>
                <a:lnTo>
                  <a:pt x="6695049" y="314456"/>
                </a:lnTo>
                <a:lnTo>
                  <a:pt x="6672294" y="348391"/>
                </a:lnTo>
                <a:lnTo>
                  <a:pt x="60018" y="360060"/>
                </a:lnTo>
                <a:lnTo>
                  <a:pt x="45622" y="358320"/>
                </a:lnTo>
                <a:lnTo>
                  <a:pt x="11644" y="335571"/>
                </a:lnTo>
                <a:lnTo>
                  <a:pt x="0" y="60076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61185" y="1334373"/>
          <a:ext cx="8238490" cy="4822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7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4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0,665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(2008)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0,552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0,455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0,647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0,967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(2012)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0,536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colpo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cop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0,949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rw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od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colpo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cop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0,246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0,359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57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(2008)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450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0,571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0,463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0,768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2,24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Pi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legg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ock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sz="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(2011)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9541">
                <a:tc>
                  <a:txBody>
                    <a:bodyPr/>
                    <a:lstStyle/>
                    <a:p>
                      <a:pPr marL="62230" marR="54610">
                        <a:lnSpc>
                          <a:spcPct val="114399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1,00862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1,00086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1,015523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oma/VPH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clíni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(2014)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oma/VPH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clíni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081145">
              <a:lnSpc>
                <a:spcPct val="100000"/>
              </a:lnSpc>
            </a:pPr>
            <a:r>
              <a:rPr sz="3000" spc="-25" dirty="0">
                <a:solidFill>
                  <a:srgbClr val="009FB9"/>
                </a:solidFill>
                <a:latin typeface="Arial Black"/>
                <a:cs typeface="Arial Black"/>
              </a:rPr>
              <a:t>D</a:t>
            </a:r>
            <a:r>
              <a:rPr sz="3000" spc="-7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tos</a:t>
            </a:r>
            <a:r>
              <a:rPr sz="3000" spc="26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spc="-90" dirty="0">
                <a:solidFill>
                  <a:srgbClr val="009FB9"/>
                </a:solidFill>
                <a:latin typeface="Arial Black"/>
                <a:cs typeface="Arial Black"/>
              </a:rPr>
              <a:t>c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línicos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535" y="4725161"/>
            <a:ext cx="6732905" cy="360045"/>
          </a:xfrm>
          <a:custGeom>
            <a:avLst/>
            <a:gdLst/>
            <a:ahLst/>
            <a:cxnLst/>
            <a:rect l="l" t="t" r="r" b="b"/>
            <a:pathLst>
              <a:path w="6732905" h="360045">
                <a:moveTo>
                  <a:pt x="0" y="59948"/>
                </a:moveTo>
                <a:lnTo>
                  <a:pt x="14395" y="20978"/>
                </a:lnTo>
                <a:lnTo>
                  <a:pt x="50119" y="810"/>
                </a:lnTo>
                <a:lnTo>
                  <a:pt x="6672800" y="0"/>
                </a:lnTo>
                <a:lnTo>
                  <a:pt x="6687197" y="1736"/>
                </a:lnTo>
                <a:lnTo>
                  <a:pt x="6721135" y="24476"/>
                </a:lnTo>
                <a:lnTo>
                  <a:pt x="6732724" y="299978"/>
                </a:lnTo>
                <a:lnTo>
                  <a:pt x="6730991" y="314374"/>
                </a:lnTo>
                <a:lnTo>
                  <a:pt x="6708300" y="348378"/>
                </a:lnTo>
                <a:lnTo>
                  <a:pt x="60018" y="360044"/>
                </a:lnTo>
                <a:lnTo>
                  <a:pt x="45635" y="358307"/>
                </a:lnTo>
                <a:lnTo>
                  <a:pt x="11675" y="335570"/>
                </a:lnTo>
                <a:lnTo>
                  <a:pt x="0" y="59948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61185" y="1334373"/>
          <a:ext cx="8238490" cy="4822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7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4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0,665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(2008)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0,552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0,455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0,647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0,967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(2012)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0,536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colpo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cop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0,949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rw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od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colpo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cop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0,246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0,359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57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(2008)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450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0,571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0,463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0,768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2,24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Pi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legg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ock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sz="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(2011)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9541">
                <a:tc>
                  <a:txBody>
                    <a:bodyPr/>
                    <a:lstStyle/>
                    <a:p>
                      <a:pPr marL="62230" marR="54610">
                        <a:lnSpc>
                          <a:spcPct val="114399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1,00862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1,00086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1,015523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oma/VPH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clíni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(2014)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oma/VPH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clíni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081145">
              <a:lnSpc>
                <a:spcPct val="100000"/>
              </a:lnSpc>
            </a:pPr>
            <a:r>
              <a:rPr sz="3000" spc="-25" dirty="0">
                <a:solidFill>
                  <a:srgbClr val="009FB9"/>
                </a:solidFill>
                <a:latin typeface="Arial Black"/>
                <a:cs typeface="Arial Black"/>
              </a:rPr>
              <a:t>D</a:t>
            </a:r>
            <a:r>
              <a:rPr sz="3000" spc="-7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tos</a:t>
            </a:r>
            <a:r>
              <a:rPr sz="3000" spc="26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spc="-90" dirty="0">
                <a:solidFill>
                  <a:srgbClr val="009FB9"/>
                </a:solidFill>
                <a:latin typeface="Arial Black"/>
                <a:cs typeface="Arial Black"/>
              </a:rPr>
              <a:t>c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línicos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535" y="5085207"/>
            <a:ext cx="6732905" cy="720090"/>
          </a:xfrm>
          <a:custGeom>
            <a:avLst/>
            <a:gdLst/>
            <a:ahLst/>
            <a:cxnLst/>
            <a:rect l="l" t="t" r="r" b="b"/>
            <a:pathLst>
              <a:path w="6732905" h="720089">
                <a:moveTo>
                  <a:pt x="0" y="120014"/>
                </a:moveTo>
                <a:lnTo>
                  <a:pt x="7656" y="77738"/>
                </a:lnTo>
                <a:lnTo>
                  <a:pt x="28763" y="42055"/>
                </a:lnTo>
                <a:lnTo>
                  <a:pt x="60526" y="15757"/>
                </a:lnTo>
                <a:lnTo>
                  <a:pt x="100151" y="1637"/>
                </a:lnTo>
                <a:lnTo>
                  <a:pt x="6612724" y="0"/>
                </a:lnTo>
                <a:lnTo>
                  <a:pt x="6627378" y="885"/>
                </a:lnTo>
                <a:lnTo>
                  <a:pt x="6667768" y="13335"/>
                </a:lnTo>
                <a:lnTo>
                  <a:pt x="6700630" y="38306"/>
                </a:lnTo>
                <a:lnTo>
                  <a:pt x="6723173" y="73003"/>
                </a:lnTo>
                <a:lnTo>
                  <a:pt x="6732605" y="114634"/>
                </a:lnTo>
                <a:lnTo>
                  <a:pt x="6732724" y="600038"/>
                </a:lnTo>
                <a:lnTo>
                  <a:pt x="6731839" y="614690"/>
                </a:lnTo>
                <a:lnTo>
                  <a:pt x="6719391" y="655080"/>
                </a:lnTo>
                <a:lnTo>
                  <a:pt x="6694425" y="687948"/>
                </a:lnTo>
                <a:lnTo>
                  <a:pt x="6659733" y="710498"/>
                </a:lnTo>
                <a:lnTo>
                  <a:pt x="6618104" y="719934"/>
                </a:lnTo>
                <a:lnTo>
                  <a:pt x="120027" y="720053"/>
                </a:lnTo>
                <a:lnTo>
                  <a:pt x="105374" y="719168"/>
                </a:lnTo>
                <a:lnTo>
                  <a:pt x="64983" y="706718"/>
                </a:lnTo>
                <a:lnTo>
                  <a:pt x="32114" y="681750"/>
                </a:lnTo>
                <a:lnTo>
                  <a:pt x="9561" y="647059"/>
                </a:lnTo>
                <a:lnTo>
                  <a:pt x="119" y="605439"/>
                </a:lnTo>
                <a:lnTo>
                  <a:pt x="0" y="120014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61185" y="1334373"/>
          <a:ext cx="8238490" cy="4822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7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4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0,665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(2008)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0,552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0,455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0,647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0,967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(2012)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0,536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colpo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cop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0,949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rw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od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colpo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cop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0,246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0,359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57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(2008)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450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0,571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0,463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0,768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2,24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Pi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legg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ock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sz="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(2011)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9541">
                <a:tc>
                  <a:txBody>
                    <a:bodyPr/>
                    <a:lstStyle/>
                    <a:p>
                      <a:pPr marL="62230" marR="54610">
                        <a:lnSpc>
                          <a:spcPct val="114399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1,00862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1,00086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1,015523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oma/VPH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clíni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(2014)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oma/VPH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clíni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693920">
              <a:lnSpc>
                <a:spcPct val="100000"/>
              </a:lnSpc>
            </a:pP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Objeti</a:t>
            </a:r>
            <a:r>
              <a:rPr sz="3000" spc="-95" dirty="0">
                <a:solidFill>
                  <a:srgbClr val="009FB9"/>
                </a:solidFill>
                <a:latin typeface="Arial Black"/>
                <a:cs typeface="Arial Black"/>
              </a:rPr>
              <a:t>v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o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98462"/>
            <a:ext cx="7995920" cy="238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Evalu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costo-</a:t>
            </a:r>
            <a:r>
              <a:rPr sz="3200" spc="-5" dirty="0">
                <a:latin typeface="Arial"/>
                <a:cs typeface="Arial"/>
              </a:rPr>
              <a:t>ef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ctividad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estra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spc="-5" dirty="0">
                <a:latin typeface="Arial"/>
                <a:cs typeface="Arial"/>
              </a:rPr>
              <a:t>ias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reve</a:t>
            </a:r>
            <a:r>
              <a:rPr sz="3200" spc="-2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ción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secu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ria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(t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miz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ció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)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usa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solas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co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bi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spc="-5" dirty="0">
                <a:latin typeface="Arial"/>
                <a:cs typeface="Arial"/>
              </a:rPr>
              <a:t>ació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p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ra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la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pr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vención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cá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cer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cue</a:t>
            </a:r>
            <a:r>
              <a:rPr sz="3200" spc="-15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o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ut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rino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en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Arial"/>
                <a:cs typeface="Arial"/>
              </a:rPr>
              <a:t>Col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8507" y="4854374"/>
            <a:ext cx="6216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osto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8507" y="5660630"/>
            <a:ext cx="25514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4265" algn="l"/>
              </a:tabLst>
            </a:pP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ectiv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0707" y="4854374"/>
            <a:ext cx="2181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32CC"/>
                </a:solidFill>
                <a:latin typeface="Arial"/>
                <a:cs typeface="Arial"/>
              </a:rPr>
              <a:t>U</a:t>
            </a:r>
            <a:r>
              <a:rPr sz="1800" spc="-10" dirty="0">
                <a:solidFill>
                  <a:srgbClr val="0032CC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32CC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32CC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2CC"/>
                </a:solidFill>
                <a:latin typeface="Arial"/>
                <a:cs typeface="Arial"/>
              </a:rPr>
              <a:t>s</a:t>
            </a:r>
            <a:r>
              <a:rPr sz="1800" spc="70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32CC"/>
                </a:solidFill>
                <a:latin typeface="Arial"/>
                <a:cs typeface="Arial"/>
              </a:rPr>
              <a:t>Mo</a:t>
            </a:r>
            <a:r>
              <a:rPr sz="1800" spc="-10" dirty="0">
                <a:solidFill>
                  <a:srgbClr val="0032CC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32CC"/>
                </a:solidFill>
                <a:latin typeface="Arial"/>
                <a:cs typeface="Arial"/>
              </a:rPr>
              <a:t>et</a:t>
            </a:r>
            <a:r>
              <a:rPr sz="1800" spc="-10" dirty="0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2CC"/>
                </a:solidFill>
                <a:latin typeface="Arial"/>
                <a:cs typeface="Arial"/>
              </a:rPr>
              <a:t>ri</a:t>
            </a:r>
            <a:r>
              <a:rPr sz="1800" spc="-10" dirty="0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2CC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99722" y="5693292"/>
            <a:ext cx="22834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32CC"/>
                </a:solidFill>
                <a:latin typeface="Arial"/>
                <a:cs typeface="Arial"/>
              </a:rPr>
              <a:t>ño</a:t>
            </a:r>
            <a:r>
              <a:rPr sz="1800" dirty="0">
                <a:solidFill>
                  <a:srgbClr val="0032CC"/>
                </a:solidFill>
                <a:latin typeface="Arial"/>
                <a:cs typeface="Arial"/>
              </a:rPr>
              <a:t>s</a:t>
            </a:r>
            <a:r>
              <a:rPr sz="1800" spc="50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32CC"/>
                </a:solidFill>
                <a:latin typeface="Arial"/>
                <a:cs typeface="Arial"/>
              </a:rPr>
              <a:t>e</a:t>
            </a:r>
            <a:r>
              <a:rPr sz="1800" spc="50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32CC"/>
                </a:solidFill>
                <a:latin typeface="Arial"/>
                <a:cs typeface="Arial"/>
              </a:rPr>
              <a:t>vi</a:t>
            </a:r>
            <a:r>
              <a:rPr sz="1800" spc="-15" dirty="0">
                <a:solidFill>
                  <a:srgbClr val="0032CC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sz="1800" spc="45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32CC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0032CC"/>
                </a:solidFill>
                <a:latin typeface="Arial"/>
                <a:cs typeface="Arial"/>
              </a:rPr>
              <a:t>anado</a:t>
            </a:r>
            <a:r>
              <a:rPr sz="1800" dirty="0">
                <a:solidFill>
                  <a:srgbClr val="0032CC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40189" y="4930271"/>
            <a:ext cx="1008380" cy="76200"/>
          </a:xfrm>
          <a:custGeom>
            <a:avLst/>
            <a:gdLst/>
            <a:ahLst/>
            <a:cxnLst/>
            <a:rect l="l" t="t" r="r" b="b"/>
            <a:pathLst>
              <a:path w="1008379" h="76200">
                <a:moveTo>
                  <a:pt x="931804" y="0"/>
                </a:moveTo>
                <a:lnTo>
                  <a:pt x="931804" y="76199"/>
                </a:lnTo>
                <a:lnTo>
                  <a:pt x="998360" y="42921"/>
                </a:lnTo>
                <a:lnTo>
                  <a:pt x="944630" y="42921"/>
                </a:lnTo>
                <a:lnTo>
                  <a:pt x="944630" y="33396"/>
                </a:lnTo>
                <a:lnTo>
                  <a:pt x="998597" y="33396"/>
                </a:lnTo>
                <a:lnTo>
                  <a:pt x="931804" y="0"/>
                </a:lnTo>
                <a:close/>
              </a:path>
              <a:path w="1008379" h="76200">
                <a:moveTo>
                  <a:pt x="931804" y="33396"/>
                </a:moveTo>
                <a:lnTo>
                  <a:pt x="0" y="33396"/>
                </a:lnTo>
                <a:lnTo>
                  <a:pt x="0" y="42921"/>
                </a:lnTo>
                <a:lnTo>
                  <a:pt x="931804" y="42921"/>
                </a:lnTo>
                <a:lnTo>
                  <a:pt x="931804" y="33396"/>
                </a:lnTo>
                <a:close/>
              </a:path>
              <a:path w="1008379" h="76200">
                <a:moveTo>
                  <a:pt x="998597" y="33396"/>
                </a:moveTo>
                <a:lnTo>
                  <a:pt x="944630" y="33396"/>
                </a:lnTo>
                <a:lnTo>
                  <a:pt x="944630" y="42921"/>
                </a:lnTo>
                <a:lnTo>
                  <a:pt x="998360" y="42921"/>
                </a:lnTo>
                <a:lnTo>
                  <a:pt x="1008004" y="38099"/>
                </a:lnTo>
                <a:lnTo>
                  <a:pt x="998597" y="33396"/>
                </a:lnTo>
                <a:close/>
              </a:path>
            </a:pathLst>
          </a:custGeom>
          <a:solidFill>
            <a:srgbClr val="00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7952" y="5767160"/>
            <a:ext cx="1008380" cy="76200"/>
          </a:xfrm>
          <a:custGeom>
            <a:avLst/>
            <a:gdLst/>
            <a:ahLst/>
            <a:cxnLst/>
            <a:rect l="l" t="t" r="r" b="b"/>
            <a:pathLst>
              <a:path w="1008379" h="76200">
                <a:moveTo>
                  <a:pt x="931925" y="0"/>
                </a:moveTo>
                <a:lnTo>
                  <a:pt x="931925" y="76199"/>
                </a:lnTo>
                <a:lnTo>
                  <a:pt x="998597" y="42864"/>
                </a:lnTo>
                <a:lnTo>
                  <a:pt x="944630" y="42864"/>
                </a:lnTo>
                <a:lnTo>
                  <a:pt x="944630" y="33339"/>
                </a:lnTo>
                <a:lnTo>
                  <a:pt x="998604" y="33339"/>
                </a:lnTo>
                <a:lnTo>
                  <a:pt x="931925" y="0"/>
                </a:lnTo>
                <a:close/>
              </a:path>
              <a:path w="1008379" h="76200">
                <a:moveTo>
                  <a:pt x="931925" y="33339"/>
                </a:moveTo>
                <a:lnTo>
                  <a:pt x="0" y="33339"/>
                </a:lnTo>
                <a:lnTo>
                  <a:pt x="0" y="42864"/>
                </a:lnTo>
                <a:lnTo>
                  <a:pt x="931925" y="42864"/>
                </a:lnTo>
                <a:lnTo>
                  <a:pt x="931925" y="33339"/>
                </a:lnTo>
                <a:close/>
              </a:path>
              <a:path w="1008379" h="76200">
                <a:moveTo>
                  <a:pt x="998604" y="33339"/>
                </a:moveTo>
                <a:lnTo>
                  <a:pt x="944630" y="33339"/>
                </a:lnTo>
                <a:lnTo>
                  <a:pt x="944630" y="42864"/>
                </a:lnTo>
                <a:lnTo>
                  <a:pt x="998597" y="42864"/>
                </a:lnTo>
                <a:lnTo>
                  <a:pt x="1008125" y="38099"/>
                </a:lnTo>
                <a:lnTo>
                  <a:pt x="998604" y="33339"/>
                </a:lnTo>
                <a:close/>
              </a:path>
            </a:pathLst>
          </a:custGeom>
          <a:solidFill>
            <a:srgbClr val="007F7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081145">
              <a:lnSpc>
                <a:spcPct val="100000"/>
              </a:lnSpc>
            </a:pPr>
            <a:r>
              <a:rPr sz="3000" spc="-25" dirty="0">
                <a:solidFill>
                  <a:srgbClr val="009FB9"/>
                </a:solidFill>
                <a:latin typeface="Arial Black"/>
                <a:cs typeface="Arial Black"/>
              </a:rPr>
              <a:t>D</a:t>
            </a:r>
            <a:r>
              <a:rPr sz="3000" spc="-7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tos</a:t>
            </a:r>
            <a:r>
              <a:rPr sz="3000" spc="26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spc="-90" dirty="0">
                <a:solidFill>
                  <a:srgbClr val="009FB9"/>
                </a:solidFill>
                <a:latin typeface="Arial Black"/>
                <a:cs typeface="Arial Black"/>
              </a:rPr>
              <a:t>c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línicos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535" y="5805260"/>
            <a:ext cx="6732905" cy="360045"/>
          </a:xfrm>
          <a:custGeom>
            <a:avLst/>
            <a:gdLst/>
            <a:ahLst/>
            <a:cxnLst/>
            <a:rect l="l" t="t" r="r" b="b"/>
            <a:pathLst>
              <a:path w="6732905" h="360045">
                <a:moveTo>
                  <a:pt x="0" y="60009"/>
                </a:moveTo>
                <a:lnTo>
                  <a:pt x="14382" y="21035"/>
                </a:lnTo>
                <a:lnTo>
                  <a:pt x="50076" y="819"/>
                </a:lnTo>
                <a:lnTo>
                  <a:pt x="6672800" y="0"/>
                </a:lnTo>
                <a:lnTo>
                  <a:pt x="6687190" y="1738"/>
                </a:lnTo>
                <a:lnTo>
                  <a:pt x="6721119" y="24498"/>
                </a:lnTo>
                <a:lnTo>
                  <a:pt x="6732724" y="300039"/>
                </a:lnTo>
                <a:lnTo>
                  <a:pt x="6730990" y="314435"/>
                </a:lnTo>
                <a:lnTo>
                  <a:pt x="6708278" y="348412"/>
                </a:lnTo>
                <a:lnTo>
                  <a:pt x="60018" y="360044"/>
                </a:lnTo>
                <a:lnTo>
                  <a:pt x="45628" y="358308"/>
                </a:lnTo>
                <a:lnTo>
                  <a:pt x="11658" y="335582"/>
                </a:lnTo>
                <a:lnTo>
                  <a:pt x="0" y="60009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61185" y="1334373"/>
          <a:ext cx="8238490" cy="4822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7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4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0,665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(2008)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0,552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0,455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0,647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0,967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(2012)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0,536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colpo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cop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0,949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rw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od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colpo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cop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0,246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0,359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57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(2008)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450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0,571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0,463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0,768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2,24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Pi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legg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ock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sz="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(2011)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9541">
                <a:tc>
                  <a:txBody>
                    <a:bodyPr/>
                    <a:lstStyle/>
                    <a:p>
                      <a:pPr marL="62230" marR="54610">
                        <a:lnSpc>
                          <a:spcPct val="114399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1,00862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1,00086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1,015523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oma/VPH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clíni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(2014)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oma/VPH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clíni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081145">
              <a:lnSpc>
                <a:spcPct val="100000"/>
              </a:lnSpc>
            </a:pPr>
            <a:r>
              <a:rPr sz="3000" spc="-25" dirty="0">
                <a:solidFill>
                  <a:srgbClr val="009FB9"/>
                </a:solidFill>
                <a:latin typeface="Arial Black"/>
                <a:cs typeface="Arial Black"/>
              </a:rPr>
              <a:t>D</a:t>
            </a:r>
            <a:r>
              <a:rPr sz="3000" spc="-7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tos</a:t>
            </a:r>
            <a:r>
              <a:rPr sz="3000" spc="26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spc="-90" dirty="0">
                <a:solidFill>
                  <a:srgbClr val="009FB9"/>
                </a:solidFill>
                <a:latin typeface="Arial Black"/>
                <a:cs typeface="Arial Black"/>
              </a:rPr>
              <a:t>c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línicos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535" y="1484741"/>
            <a:ext cx="6732905" cy="1152525"/>
          </a:xfrm>
          <a:custGeom>
            <a:avLst/>
            <a:gdLst/>
            <a:ahLst/>
            <a:cxnLst/>
            <a:rect l="l" t="t" r="r" b="b"/>
            <a:pathLst>
              <a:path w="6732905" h="1152525">
                <a:moveTo>
                  <a:pt x="0" y="192023"/>
                </a:moveTo>
                <a:lnTo>
                  <a:pt x="5581" y="145882"/>
                </a:lnTo>
                <a:lnTo>
                  <a:pt x="21436" y="103783"/>
                </a:lnTo>
                <a:lnTo>
                  <a:pt x="46229" y="67061"/>
                </a:lnTo>
                <a:lnTo>
                  <a:pt x="78626" y="37052"/>
                </a:lnTo>
                <a:lnTo>
                  <a:pt x="117291" y="15091"/>
                </a:lnTo>
                <a:lnTo>
                  <a:pt x="160889" y="2513"/>
                </a:lnTo>
                <a:lnTo>
                  <a:pt x="192036" y="0"/>
                </a:lnTo>
                <a:lnTo>
                  <a:pt x="6540700" y="0"/>
                </a:lnTo>
                <a:lnTo>
                  <a:pt x="6586841" y="5581"/>
                </a:lnTo>
                <a:lnTo>
                  <a:pt x="6628940" y="21435"/>
                </a:lnTo>
                <a:lnTo>
                  <a:pt x="6665662" y="46227"/>
                </a:lnTo>
                <a:lnTo>
                  <a:pt x="6695671" y="78622"/>
                </a:lnTo>
                <a:lnTo>
                  <a:pt x="6717632" y="117284"/>
                </a:lnTo>
                <a:lnTo>
                  <a:pt x="6730210" y="160879"/>
                </a:lnTo>
                <a:lnTo>
                  <a:pt x="6732724" y="192023"/>
                </a:lnTo>
                <a:lnTo>
                  <a:pt x="6732724" y="960119"/>
                </a:lnTo>
                <a:lnTo>
                  <a:pt x="6727142" y="1006271"/>
                </a:lnTo>
                <a:lnTo>
                  <a:pt x="6711288" y="1048374"/>
                </a:lnTo>
                <a:lnTo>
                  <a:pt x="6686496" y="1085094"/>
                </a:lnTo>
                <a:lnTo>
                  <a:pt x="6654101" y="1115099"/>
                </a:lnTo>
                <a:lnTo>
                  <a:pt x="6615439" y="1137056"/>
                </a:lnTo>
                <a:lnTo>
                  <a:pt x="6571844" y="1149631"/>
                </a:lnTo>
                <a:lnTo>
                  <a:pt x="6540700" y="1152143"/>
                </a:lnTo>
                <a:lnTo>
                  <a:pt x="192036" y="1152143"/>
                </a:lnTo>
                <a:lnTo>
                  <a:pt x="145890" y="1146564"/>
                </a:lnTo>
                <a:lnTo>
                  <a:pt x="103788" y="1130714"/>
                </a:lnTo>
                <a:lnTo>
                  <a:pt x="67065" y="1105926"/>
                </a:lnTo>
                <a:lnTo>
                  <a:pt x="37054" y="1073534"/>
                </a:lnTo>
                <a:lnTo>
                  <a:pt x="15092" y="1034872"/>
                </a:lnTo>
                <a:lnTo>
                  <a:pt x="2513" y="991271"/>
                </a:lnTo>
                <a:lnTo>
                  <a:pt x="0" y="960119"/>
                </a:lnTo>
                <a:lnTo>
                  <a:pt x="0" y="192023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61185" y="1334373"/>
          <a:ext cx="8238490" cy="4822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7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4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0,665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(2008)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0,552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0,455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0,647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0,967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(2012)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0,536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colpo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cop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0,949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rw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od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colpo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cop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0,246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0,359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57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(2008)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450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0,571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0,463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0,768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2,24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Pi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legg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ock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sz="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(2011)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9541">
                <a:tc>
                  <a:txBody>
                    <a:bodyPr/>
                    <a:lstStyle/>
                    <a:p>
                      <a:pPr marL="62230" marR="54610">
                        <a:lnSpc>
                          <a:spcPct val="114399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1,00862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1,00086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1,015523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oma/VPH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clíni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(2014)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oma/VPH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clíni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081145">
              <a:lnSpc>
                <a:spcPct val="100000"/>
              </a:lnSpc>
            </a:pPr>
            <a:r>
              <a:rPr sz="3000" spc="-25" dirty="0">
                <a:solidFill>
                  <a:srgbClr val="009FB9"/>
                </a:solidFill>
                <a:latin typeface="Arial Black"/>
                <a:cs typeface="Arial Black"/>
              </a:rPr>
              <a:t>D</a:t>
            </a:r>
            <a:r>
              <a:rPr sz="3000" spc="-7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tos</a:t>
            </a:r>
            <a:r>
              <a:rPr sz="3000" spc="26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spc="-90" dirty="0">
                <a:solidFill>
                  <a:srgbClr val="009FB9"/>
                </a:solidFill>
                <a:latin typeface="Arial Black"/>
                <a:cs typeface="Arial Black"/>
              </a:rPr>
              <a:t>c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línicos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535" y="3645012"/>
            <a:ext cx="6732905" cy="1152525"/>
          </a:xfrm>
          <a:custGeom>
            <a:avLst/>
            <a:gdLst/>
            <a:ahLst/>
            <a:cxnLst/>
            <a:rect l="l" t="t" r="r" b="b"/>
            <a:pathLst>
              <a:path w="6732905" h="1152525">
                <a:moveTo>
                  <a:pt x="0" y="192039"/>
                </a:moveTo>
                <a:lnTo>
                  <a:pt x="5581" y="145891"/>
                </a:lnTo>
                <a:lnTo>
                  <a:pt x="21436" y="103788"/>
                </a:lnTo>
                <a:lnTo>
                  <a:pt x="46229" y="67064"/>
                </a:lnTo>
                <a:lnTo>
                  <a:pt x="78626" y="37053"/>
                </a:lnTo>
                <a:lnTo>
                  <a:pt x="117291" y="15092"/>
                </a:lnTo>
                <a:lnTo>
                  <a:pt x="160889" y="2513"/>
                </a:lnTo>
                <a:lnTo>
                  <a:pt x="192036" y="0"/>
                </a:lnTo>
                <a:lnTo>
                  <a:pt x="6540700" y="0"/>
                </a:lnTo>
                <a:lnTo>
                  <a:pt x="6586841" y="5581"/>
                </a:lnTo>
                <a:lnTo>
                  <a:pt x="6628940" y="21436"/>
                </a:lnTo>
                <a:lnTo>
                  <a:pt x="6665662" y="46229"/>
                </a:lnTo>
                <a:lnTo>
                  <a:pt x="6695671" y="78625"/>
                </a:lnTo>
                <a:lnTo>
                  <a:pt x="6717632" y="117291"/>
                </a:lnTo>
                <a:lnTo>
                  <a:pt x="6730210" y="160890"/>
                </a:lnTo>
                <a:lnTo>
                  <a:pt x="6732724" y="192039"/>
                </a:lnTo>
                <a:lnTo>
                  <a:pt x="6732724" y="960135"/>
                </a:lnTo>
                <a:lnTo>
                  <a:pt x="6727142" y="1006279"/>
                </a:lnTo>
                <a:lnTo>
                  <a:pt x="6711288" y="1048380"/>
                </a:lnTo>
                <a:lnTo>
                  <a:pt x="6686496" y="1085101"/>
                </a:lnTo>
                <a:lnTo>
                  <a:pt x="6654101" y="1115108"/>
                </a:lnTo>
                <a:lnTo>
                  <a:pt x="6615439" y="1137068"/>
                </a:lnTo>
                <a:lnTo>
                  <a:pt x="6571844" y="1149645"/>
                </a:lnTo>
                <a:lnTo>
                  <a:pt x="6540700" y="1152159"/>
                </a:lnTo>
                <a:lnTo>
                  <a:pt x="192036" y="1152159"/>
                </a:lnTo>
                <a:lnTo>
                  <a:pt x="145890" y="1146578"/>
                </a:lnTo>
                <a:lnTo>
                  <a:pt x="103788" y="1130725"/>
                </a:lnTo>
                <a:lnTo>
                  <a:pt x="67065" y="1105934"/>
                </a:lnTo>
                <a:lnTo>
                  <a:pt x="37054" y="1073540"/>
                </a:lnTo>
                <a:lnTo>
                  <a:pt x="15092" y="1034878"/>
                </a:lnTo>
                <a:lnTo>
                  <a:pt x="2513" y="991281"/>
                </a:lnTo>
                <a:lnTo>
                  <a:pt x="0" y="960135"/>
                </a:lnTo>
                <a:lnTo>
                  <a:pt x="0" y="192039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61185" y="1334373"/>
          <a:ext cx="8219259" cy="4809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3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74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4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0,665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(2008)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0,812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0,719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0,552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0,455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0,647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0,967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0,802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(2012)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0,583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0,536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0,629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557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colpo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cop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0,949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rw</a:t>
                      </a:r>
                      <a:r>
                        <a:rPr sz="9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od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(2012)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588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colpo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cop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0,246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0,359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57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(2008)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450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0,571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0,463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0,672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0,938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0,986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0,904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líquid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0,646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0,501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0,768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1,53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2,24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Pi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legg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9602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hi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ock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EP</a:t>
                      </a:r>
                      <a:r>
                        <a:rPr sz="9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(2011)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39541">
                <a:tc>
                  <a:txBody>
                    <a:bodyPr/>
                    <a:lstStyle/>
                    <a:p>
                      <a:pPr marL="62230" marR="54610">
                        <a:lnSpc>
                          <a:spcPct val="114399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ncion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1,00862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1,00086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1,015523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582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ibilid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oma/VPH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clíni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0,88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0,85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(2014)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569">
                <a:tc gridSpan="4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Espe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icid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oma/VPH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clíni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0,97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3875404">
              <a:lnSpc>
                <a:spcPct val="100000"/>
              </a:lnSpc>
            </a:pPr>
            <a:r>
              <a:rPr sz="3000" spc="-25" dirty="0">
                <a:solidFill>
                  <a:srgbClr val="009FB9"/>
                </a:solidFill>
                <a:latin typeface="Arial Black"/>
                <a:cs typeface="Arial Black"/>
              </a:rPr>
              <a:t>D</a:t>
            </a:r>
            <a:r>
              <a:rPr sz="3000" spc="-7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tos</a:t>
            </a:r>
            <a:r>
              <a:rPr sz="3000" spc="26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de</a:t>
            </a:r>
            <a:r>
              <a:rPr sz="3000" spc="24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co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s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tos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83666"/>
            <a:ext cx="7911465" cy="340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perspectiv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eva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econ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mica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fue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tercero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13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27559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  <a:tab pos="3510279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ron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osto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irecto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presado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col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mbian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Lo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costos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son: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est</a:t>
            </a:r>
            <a:r>
              <a:rPr sz="2400" spc="-5" dirty="0">
                <a:latin typeface="Arial"/>
                <a:cs typeface="Arial"/>
              </a:rPr>
              <a:t>rategi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tamiza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tos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ósti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costos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ratamient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miento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lto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grad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costos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rata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imie</a:t>
            </a:r>
            <a:r>
              <a:rPr sz="2400" spc="-10" dirty="0">
                <a:latin typeface="Arial"/>
                <a:cs typeface="Arial"/>
              </a:rPr>
              <a:t>nto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cáncer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cervical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vas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3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3875404">
              <a:lnSpc>
                <a:spcPct val="100000"/>
              </a:lnSpc>
            </a:pPr>
            <a:r>
              <a:rPr sz="3000" spc="-25" dirty="0">
                <a:solidFill>
                  <a:srgbClr val="009FB9"/>
                </a:solidFill>
                <a:latin typeface="Arial Black"/>
                <a:cs typeface="Arial Black"/>
              </a:rPr>
              <a:t>D</a:t>
            </a:r>
            <a:r>
              <a:rPr sz="3000" spc="-7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tos</a:t>
            </a:r>
            <a:r>
              <a:rPr sz="3000" spc="26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de</a:t>
            </a:r>
            <a:r>
              <a:rPr sz="3000" spc="24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co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s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tos</a:t>
            </a:r>
            <a:endParaRPr sz="3000">
              <a:latin typeface="Arial Black"/>
              <a:cs typeface="Arial Black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24359" y="1766427"/>
          <a:ext cx="8300084" cy="3685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8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534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6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ari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Mínimo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á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xim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52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ogía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54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4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471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99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H-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54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4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471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421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gí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ase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54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4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471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421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olposcopia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7518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518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524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236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70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52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olposcopía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7518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373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62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518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236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70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524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516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21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ama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ami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7016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798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016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102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0231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534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437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NIC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4972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769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156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759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589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218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924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309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NIC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I-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396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037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153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577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715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987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954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,39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101407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125587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484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429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,84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862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895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,18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208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950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,32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440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835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307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,84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129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042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,37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262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648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427"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253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034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,87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307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112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624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903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,02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396740">
              <a:lnSpc>
                <a:spcPct val="100000"/>
              </a:lnSpc>
            </a:pPr>
            <a:r>
              <a:rPr sz="3000" spc="-105" dirty="0">
                <a:solidFill>
                  <a:srgbClr val="009FB9"/>
                </a:solidFill>
                <a:latin typeface="Arial Black"/>
                <a:cs typeface="Arial Black"/>
              </a:rPr>
              <a:t>R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es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u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ltados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97900" y="37340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7900" y="37547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97900" y="37824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97900" y="37340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6123" y="37340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0458" y="37340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8396" y="37340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2646" y="37340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3666" y="3706337"/>
            <a:ext cx="48895" cy="55244"/>
          </a:xfrm>
          <a:custGeom>
            <a:avLst/>
            <a:gdLst/>
            <a:ahLst/>
            <a:cxnLst/>
            <a:rect l="l" t="t" r="r" b="b"/>
            <a:pathLst>
              <a:path w="48895" h="55245">
                <a:moveTo>
                  <a:pt x="24231" y="0"/>
                </a:moveTo>
                <a:lnTo>
                  <a:pt x="0" y="55229"/>
                </a:lnTo>
                <a:lnTo>
                  <a:pt x="48554" y="55229"/>
                </a:lnTo>
                <a:lnTo>
                  <a:pt x="242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3679" y="3706344"/>
            <a:ext cx="48895" cy="55244"/>
          </a:xfrm>
          <a:custGeom>
            <a:avLst/>
            <a:gdLst/>
            <a:ahLst/>
            <a:cxnLst/>
            <a:rect l="l" t="t" r="r" b="b"/>
            <a:pathLst>
              <a:path w="48895" h="55245">
                <a:moveTo>
                  <a:pt x="24221" y="0"/>
                </a:moveTo>
                <a:lnTo>
                  <a:pt x="48556" y="55221"/>
                </a:lnTo>
                <a:lnTo>
                  <a:pt x="0" y="55221"/>
                </a:lnTo>
                <a:lnTo>
                  <a:pt x="24221" y="0"/>
                </a:lnTo>
                <a:close/>
              </a:path>
            </a:pathLst>
          </a:custGeom>
          <a:ln w="64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0458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0458" y="36232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40458" y="36508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40458" y="36716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40458" y="36993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40458" y="372016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40458" y="37477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40458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58396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82646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00868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25118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43312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67391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91641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09863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34113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52137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76387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94609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18859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37053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19173" y="3571097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24262" y="0"/>
                </a:moveTo>
                <a:lnTo>
                  <a:pt x="6035" y="0"/>
                </a:lnTo>
                <a:lnTo>
                  <a:pt x="0" y="7010"/>
                </a:lnTo>
                <a:lnTo>
                  <a:pt x="0" y="27828"/>
                </a:lnTo>
                <a:lnTo>
                  <a:pt x="6035" y="34655"/>
                </a:lnTo>
                <a:lnTo>
                  <a:pt x="12161" y="34655"/>
                </a:lnTo>
                <a:lnTo>
                  <a:pt x="25022" y="30230"/>
                </a:lnTo>
                <a:lnTo>
                  <a:pt x="30053" y="16895"/>
                </a:lnTo>
                <a:lnTo>
                  <a:pt x="30144" y="7010"/>
                </a:lnTo>
                <a:lnTo>
                  <a:pt x="24262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19165" y="3571102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0" y="14020"/>
                </a:moveTo>
                <a:lnTo>
                  <a:pt x="0" y="27846"/>
                </a:lnTo>
                <a:lnTo>
                  <a:pt x="6055" y="34671"/>
                </a:lnTo>
                <a:lnTo>
                  <a:pt x="12167" y="34671"/>
                </a:lnTo>
                <a:lnTo>
                  <a:pt x="25013" y="30246"/>
                </a:lnTo>
                <a:lnTo>
                  <a:pt x="30042" y="16901"/>
                </a:lnTo>
                <a:lnTo>
                  <a:pt x="30134" y="7026"/>
                </a:lnTo>
                <a:lnTo>
                  <a:pt x="24249" y="0"/>
                </a:lnTo>
                <a:lnTo>
                  <a:pt x="12167" y="0"/>
                </a:lnTo>
                <a:lnTo>
                  <a:pt x="6055" y="0"/>
                </a:lnTo>
                <a:lnTo>
                  <a:pt x="0" y="7026"/>
                </a:lnTo>
                <a:lnTo>
                  <a:pt x="0" y="14020"/>
                </a:lnTo>
                <a:close/>
              </a:path>
            </a:pathLst>
          </a:custGeom>
          <a:ln w="644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22031" y="3546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22031" y="35677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22031" y="35954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22031" y="36162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22031" y="36438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22031" y="3546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46025" y="3546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64219" y="3546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88468" y="3546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06691" y="3546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30941" y="3546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55020" y="3546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73243" y="3546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97464" y="3546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15687" y="3546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39936" y="35469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80434" y="3505388"/>
            <a:ext cx="3626485" cy="1939289"/>
          </a:xfrm>
          <a:custGeom>
            <a:avLst/>
            <a:gdLst/>
            <a:ahLst/>
            <a:cxnLst/>
            <a:rect l="l" t="t" r="r" b="b"/>
            <a:pathLst>
              <a:path w="3626485" h="1939289">
                <a:moveTo>
                  <a:pt x="0" y="1938797"/>
                </a:moveTo>
                <a:lnTo>
                  <a:pt x="3626024" y="0"/>
                </a:lnTo>
              </a:path>
            </a:pathLst>
          </a:custGeom>
          <a:ln w="6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91205" y="3387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91205" y="34085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91205" y="3387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09427" y="3387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66955" y="3373832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79">
                <a:moveTo>
                  <a:pt x="0" y="0"/>
                </a:moveTo>
                <a:lnTo>
                  <a:pt x="48499" y="55498"/>
                </a:lnTo>
              </a:path>
            </a:pathLst>
          </a:custGeom>
          <a:ln w="64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66955" y="3373832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79">
                <a:moveTo>
                  <a:pt x="0" y="55498"/>
                </a:moveTo>
                <a:lnTo>
                  <a:pt x="48499" y="0"/>
                </a:lnTo>
              </a:path>
            </a:pathLst>
          </a:custGeom>
          <a:ln w="64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82005" y="33046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82005" y="33254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82005" y="33046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00199" y="33046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57759" y="3276935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79">
                <a:moveTo>
                  <a:pt x="48493" y="0"/>
                </a:moveTo>
                <a:lnTo>
                  <a:pt x="0" y="0"/>
                </a:lnTo>
                <a:lnTo>
                  <a:pt x="24231" y="55504"/>
                </a:lnTo>
                <a:lnTo>
                  <a:pt x="4849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57756" y="3276953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79">
                <a:moveTo>
                  <a:pt x="24249" y="55498"/>
                </a:moveTo>
                <a:lnTo>
                  <a:pt x="0" y="0"/>
                </a:lnTo>
                <a:lnTo>
                  <a:pt x="48499" y="0"/>
                </a:lnTo>
                <a:lnTo>
                  <a:pt x="24249" y="55498"/>
                </a:lnTo>
                <a:close/>
              </a:path>
            </a:pathLst>
          </a:custGeom>
          <a:ln w="644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15890" y="3145495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0"/>
                </a:moveTo>
                <a:lnTo>
                  <a:pt x="0" y="62232"/>
                </a:lnTo>
              </a:path>
            </a:pathLst>
          </a:custGeom>
          <a:ln w="6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91641" y="318007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499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91641" y="3152228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80">
                <a:moveTo>
                  <a:pt x="0" y="0"/>
                </a:moveTo>
                <a:lnTo>
                  <a:pt x="48499" y="55498"/>
                </a:lnTo>
              </a:path>
            </a:pathLst>
          </a:custGeom>
          <a:ln w="64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91641" y="3152228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80">
                <a:moveTo>
                  <a:pt x="0" y="55498"/>
                </a:moveTo>
                <a:lnTo>
                  <a:pt x="48499" y="0"/>
                </a:lnTo>
              </a:path>
            </a:pathLst>
          </a:custGeom>
          <a:ln w="64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91000" y="3138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91000" y="31660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91000" y="31868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91000" y="3138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15250" y="3138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33217" y="3138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72574" y="29861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72574" y="30137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72574" y="29861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90796" y="29861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45277" y="2961790"/>
            <a:ext cx="36830" cy="41910"/>
          </a:xfrm>
          <a:custGeom>
            <a:avLst/>
            <a:gdLst/>
            <a:ahLst/>
            <a:cxnLst/>
            <a:rect l="l" t="t" r="r" b="b"/>
            <a:pathLst>
              <a:path w="36829" h="41910">
                <a:moveTo>
                  <a:pt x="0" y="20824"/>
                </a:moveTo>
                <a:lnTo>
                  <a:pt x="36385" y="20824"/>
                </a:lnTo>
              </a:path>
            </a:pathLst>
          </a:custGeom>
          <a:ln w="4291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45254" y="2961790"/>
            <a:ext cx="36830" cy="41910"/>
          </a:xfrm>
          <a:custGeom>
            <a:avLst/>
            <a:gdLst/>
            <a:ahLst/>
            <a:cxnLst/>
            <a:rect l="l" t="t" r="r" b="b"/>
            <a:pathLst>
              <a:path w="36829" h="41910">
                <a:moveTo>
                  <a:pt x="-3032" y="20836"/>
                </a:moveTo>
                <a:lnTo>
                  <a:pt x="39421" y="20836"/>
                </a:lnTo>
              </a:path>
            </a:pathLst>
          </a:custGeom>
          <a:ln w="498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26958" y="2757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26958" y="2785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26958" y="2806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26958" y="28338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26958" y="28546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26958" y="28822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26958" y="29098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26958" y="29307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426958" y="2757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51207" y="2757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75457" y="2757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93651" y="2757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17901" y="2757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35953" y="2757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60174" y="2757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78397" y="2757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02646" y="27574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02854" y="2729910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80">
                <a:moveTo>
                  <a:pt x="24109" y="0"/>
                </a:moveTo>
                <a:lnTo>
                  <a:pt x="0" y="27584"/>
                </a:lnTo>
                <a:lnTo>
                  <a:pt x="24109" y="55412"/>
                </a:lnTo>
                <a:lnTo>
                  <a:pt x="48341" y="27584"/>
                </a:lnTo>
                <a:lnTo>
                  <a:pt x="241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02879" y="2729940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80">
                <a:moveTo>
                  <a:pt x="24079" y="0"/>
                </a:moveTo>
                <a:lnTo>
                  <a:pt x="0" y="27554"/>
                </a:lnTo>
                <a:lnTo>
                  <a:pt x="24079" y="55400"/>
                </a:lnTo>
                <a:lnTo>
                  <a:pt x="48328" y="27554"/>
                </a:lnTo>
                <a:lnTo>
                  <a:pt x="24079" y="0"/>
                </a:lnTo>
                <a:close/>
              </a:path>
            </a:pathLst>
          </a:custGeom>
          <a:ln w="644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12514" y="2757494"/>
            <a:ext cx="702310" cy="748030"/>
          </a:xfrm>
          <a:custGeom>
            <a:avLst/>
            <a:gdLst/>
            <a:ahLst/>
            <a:cxnLst/>
            <a:rect l="l" t="t" r="r" b="b"/>
            <a:pathLst>
              <a:path w="702310" h="748029">
                <a:moveTo>
                  <a:pt x="0" y="747894"/>
                </a:moveTo>
                <a:lnTo>
                  <a:pt x="702299" y="0"/>
                </a:lnTo>
              </a:path>
            </a:pathLst>
          </a:custGeom>
          <a:ln w="6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20698" y="2556743"/>
            <a:ext cx="97155" cy="194310"/>
          </a:xfrm>
          <a:custGeom>
            <a:avLst/>
            <a:gdLst/>
            <a:ahLst/>
            <a:cxnLst/>
            <a:rect l="l" t="t" r="r" b="b"/>
            <a:pathLst>
              <a:path w="97154" h="194310">
                <a:moveTo>
                  <a:pt x="0" y="194049"/>
                </a:moveTo>
                <a:lnTo>
                  <a:pt x="96827" y="0"/>
                </a:lnTo>
              </a:path>
            </a:pathLst>
          </a:custGeom>
          <a:ln w="6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17526" y="2529156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12"/>
                </a:lnTo>
              </a:path>
            </a:pathLst>
          </a:custGeom>
          <a:ln w="6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93419" y="2556743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301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93419" y="2543015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301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17526" y="2348965"/>
            <a:ext cx="91440" cy="201295"/>
          </a:xfrm>
          <a:custGeom>
            <a:avLst/>
            <a:gdLst/>
            <a:ahLst/>
            <a:cxnLst/>
            <a:rect l="l" t="t" r="r" b="b"/>
            <a:pathLst>
              <a:path w="91439" h="201294">
                <a:moveTo>
                  <a:pt x="0" y="201043"/>
                </a:moveTo>
                <a:lnTo>
                  <a:pt x="90943" y="0"/>
                </a:lnTo>
              </a:path>
            </a:pathLst>
          </a:custGeom>
          <a:ln w="62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08469" y="2321379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0"/>
                </a:moveTo>
                <a:lnTo>
                  <a:pt x="0" y="62232"/>
                </a:lnTo>
              </a:path>
            </a:pathLst>
          </a:custGeom>
          <a:ln w="6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84219" y="235596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328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01769" y="2002897"/>
            <a:ext cx="4976495" cy="3448685"/>
          </a:xfrm>
          <a:custGeom>
            <a:avLst/>
            <a:gdLst/>
            <a:ahLst/>
            <a:cxnLst/>
            <a:rect l="l" t="t" r="r" b="b"/>
            <a:pathLst>
              <a:path w="4976495" h="3448685">
                <a:moveTo>
                  <a:pt x="0" y="0"/>
                </a:moveTo>
                <a:lnTo>
                  <a:pt x="4975958" y="0"/>
                </a:lnTo>
                <a:lnTo>
                  <a:pt x="4975958" y="3448311"/>
                </a:lnTo>
                <a:lnTo>
                  <a:pt x="0" y="3448311"/>
                </a:lnTo>
                <a:lnTo>
                  <a:pt x="0" y="0"/>
                </a:lnTo>
              </a:path>
            </a:pathLst>
          </a:custGeom>
          <a:ln w="6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01769" y="5451209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649"/>
                </a:lnTo>
              </a:path>
            </a:pathLst>
          </a:custGeom>
          <a:ln w="6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10061" y="5451209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649"/>
                </a:lnTo>
              </a:path>
            </a:pathLst>
          </a:custGeom>
          <a:ln w="6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618160" y="5451209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649"/>
                </a:lnTo>
              </a:path>
            </a:pathLst>
          </a:custGeom>
          <a:ln w="6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32539" y="5451209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649"/>
                </a:lnTo>
              </a:path>
            </a:pathLst>
          </a:custGeom>
          <a:ln w="6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040866" y="5451209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649"/>
                </a:lnTo>
              </a:path>
            </a:pathLst>
          </a:custGeom>
          <a:ln w="6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755020" y="5451209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649"/>
                </a:lnTo>
              </a:path>
            </a:pathLst>
          </a:custGeom>
          <a:ln w="6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63375" y="5451209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649"/>
                </a:lnTo>
              </a:path>
            </a:pathLst>
          </a:custGeom>
          <a:ln w="6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71616" y="5451209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649"/>
                </a:lnTo>
              </a:path>
            </a:pathLst>
          </a:custGeom>
          <a:ln w="6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65383" y="2002897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385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165383" y="2432278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385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165383" y="286139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385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65383" y="329077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385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65383" y="3726907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385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65383" y="4156291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385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65383" y="4585678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385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65383" y="501504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385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65383" y="5451209"/>
            <a:ext cx="36830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385" y="0"/>
                </a:moveTo>
                <a:lnTo>
                  <a:pt x="0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810761" y="5390389"/>
            <a:ext cx="5029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Arial"/>
                <a:cs typeface="Arial"/>
              </a:rPr>
              <a:t>$140</a:t>
            </a:r>
            <a:r>
              <a:rPr sz="700" spc="-10" dirty="0">
                <a:latin typeface="Arial"/>
                <a:cs typeface="Arial"/>
              </a:rPr>
              <a:t>.</a:t>
            </a:r>
            <a:r>
              <a:rPr sz="700" spc="-65" dirty="0">
                <a:latin typeface="Arial"/>
                <a:cs typeface="Arial"/>
              </a:rPr>
              <a:t>00</a:t>
            </a:r>
            <a:r>
              <a:rPr sz="700" spc="-55" dirty="0">
                <a:latin typeface="Arial"/>
                <a:cs typeface="Arial"/>
              </a:rPr>
              <a:t>0</a:t>
            </a:r>
            <a:r>
              <a:rPr sz="700" dirty="0">
                <a:latin typeface="Times New Roman"/>
                <a:cs typeface="Times New Roman"/>
              </a:rPr>
              <a:t>    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1050" b="1" spc="-89" baseline="3968" dirty="0">
                <a:latin typeface="Arial"/>
                <a:cs typeface="Arial"/>
              </a:rPr>
              <a:t>F</a:t>
            </a:r>
            <a:endParaRPr sz="1050" baseline="3968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582011" y="3493186"/>
            <a:ext cx="8191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70" dirty="0"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872574" y="3451530"/>
            <a:ext cx="8191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70" dirty="0"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150984" y="3084639"/>
            <a:ext cx="77470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65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580854" y="2696907"/>
            <a:ext cx="8191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70" dirty="0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144951" y="2586011"/>
            <a:ext cx="8191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70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790090" y="1558522"/>
            <a:ext cx="1691639" cy="328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9259">
              <a:lnSpc>
                <a:spcPct val="149500"/>
              </a:lnSpc>
            </a:pPr>
            <a:r>
              <a:rPr sz="850" b="1" spc="-55" dirty="0">
                <a:latin typeface="Arial"/>
                <a:cs typeface="Arial"/>
              </a:rPr>
              <a:t>F</a:t>
            </a:r>
            <a:r>
              <a:rPr sz="850" b="1" spc="-50" dirty="0">
                <a:latin typeface="Arial"/>
                <a:cs typeface="Arial"/>
              </a:rPr>
              <a:t>r</a:t>
            </a:r>
            <a:r>
              <a:rPr sz="850" b="1" spc="-55" dirty="0">
                <a:latin typeface="Arial"/>
                <a:cs typeface="Arial"/>
              </a:rPr>
              <a:t>on</a:t>
            </a:r>
            <a:r>
              <a:rPr sz="850" b="1" spc="-50" dirty="0">
                <a:latin typeface="Arial"/>
                <a:cs typeface="Arial"/>
              </a:rPr>
              <a:t>t</a:t>
            </a:r>
            <a:r>
              <a:rPr sz="850" b="1" spc="-55" dirty="0">
                <a:latin typeface="Arial"/>
                <a:cs typeface="Arial"/>
              </a:rPr>
              <a:t>e</a:t>
            </a:r>
            <a:r>
              <a:rPr sz="850" b="1" spc="-50" dirty="0">
                <a:latin typeface="Arial"/>
                <a:cs typeface="Arial"/>
              </a:rPr>
              <a:t>r</a:t>
            </a:r>
            <a:r>
              <a:rPr sz="850" b="1" spc="-60" dirty="0">
                <a:latin typeface="Arial"/>
                <a:cs typeface="Arial"/>
              </a:rPr>
              <a:t>a</a:t>
            </a:r>
            <a:r>
              <a:rPr sz="850" b="1" spc="-15" dirty="0">
                <a:latin typeface="Times New Roman"/>
                <a:cs typeface="Times New Roman"/>
              </a:rPr>
              <a:t> </a:t>
            </a:r>
            <a:r>
              <a:rPr sz="850" b="1" spc="-55" dirty="0">
                <a:latin typeface="Arial"/>
                <a:cs typeface="Arial"/>
              </a:rPr>
              <a:t>e</a:t>
            </a:r>
            <a:r>
              <a:rPr sz="850" b="1" spc="-50" dirty="0">
                <a:latin typeface="Arial"/>
                <a:cs typeface="Arial"/>
              </a:rPr>
              <a:t>fi</a:t>
            </a:r>
            <a:r>
              <a:rPr sz="850" b="1" spc="-55" dirty="0">
                <a:latin typeface="Arial"/>
                <a:cs typeface="Arial"/>
              </a:rPr>
              <a:t>c</a:t>
            </a:r>
            <a:r>
              <a:rPr sz="850" b="1" spc="-50" dirty="0">
                <a:latin typeface="Arial"/>
                <a:cs typeface="Arial"/>
              </a:rPr>
              <a:t>i</a:t>
            </a:r>
            <a:r>
              <a:rPr sz="850" b="1" spc="-55" dirty="0">
                <a:latin typeface="Arial"/>
                <a:cs typeface="Arial"/>
              </a:rPr>
              <a:t>en</a:t>
            </a:r>
            <a:r>
              <a:rPr sz="850" b="1" spc="-50" dirty="0">
                <a:latin typeface="Arial"/>
                <a:cs typeface="Arial"/>
              </a:rPr>
              <a:t>t</a:t>
            </a:r>
            <a:r>
              <a:rPr sz="850" b="1" spc="-60" dirty="0">
                <a:latin typeface="Arial"/>
                <a:cs typeface="Arial"/>
              </a:rPr>
              <a:t>e</a:t>
            </a:r>
            <a:r>
              <a:rPr sz="850" b="1" spc="-30" dirty="0">
                <a:latin typeface="Times New Roman"/>
                <a:cs typeface="Times New Roman"/>
              </a:rPr>
              <a:t> </a:t>
            </a:r>
            <a:r>
              <a:rPr sz="850" b="1" spc="-55" dirty="0">
                <a:latin typeface="Arial"/>
                <a:cs typeface="Arial"/>
              </a:rPr>
              <a:t>Ta</a:t>
            </a:r>
            <a:r>
              <a:rPr sz="850" b="1" spc="-100" dirty="0">
                <a:latin typeface="Arial"/>
                <a:cs typeface="Arial"/>
              </a:rPr>
              <a:t>m</a:t>
            </a:r>
            <a:r>
              <a:rPr sz="850" b="1" spc="-50" dirty="0">
                <a:latin typeface="Arial"/>
                <a:cs typeface="Arial"/>
              </a:rPr>
              <a:t>i</a:t>
            </a:r>
            <a:r>
              <a:rPr sz="850" b="1" spc="-10" dirty="0">
                <a:latin typeface="Arial"/>
                <a:cs typeface="Arial"/>
              </a:rPr>
              <a:t>z</a:t>
            </a:r>
            <a:r>
              <a:rPr sz="850" b="1" spc="-55" dirty="0">
                <a:latin typeface="Arial"/>
                <a:cs typeface="Arial"/>
              </a:rPr>
              <a:t>ac</a:t>
            </a:r>
            <a:r>
              <a:rPr sz="850" b="1" spc="-50" dirty="0">
                <a:latin typeface="Arial"/>
                <a:cs typeface="Arial"/>
              </a:rPr>
              <a:t>i</a:t>
            </a:r>
            <a:r>
              <a:rPr sz="850" b="1" spc="-55" dirty="0">
                <a:latin typeface="Arial"/>
                <a:cs typeface="Arial"/>
              </a:rPr>
              <a:t>ó</a:t>
            </a:r>
            <a:r>
              <a:rPr sz="850" b="1" spc="-65" dirty="0">
                <a:latin typeface="Arial"/>
                <a:cs typeface="Arial"/>
              </a:rPr>
              <a:t>n</a:t>
            </a:r>
            <a:r>
              <a:rPr sz="850" b="1" spc="-10" dirty="0">
                <a:latin typeface="Times New Roman"/>
                <a:cs typeface="Times New Roman"/>
              </a:rPr>
              <a:t> </a:t>
            </a:r>
            <a:r>
              <a:rPr sz="850" b="1" spc="-55" dirty="0">
                <a:latin typeface="Arial"/>
                <a:cs typeface="Arial"/>
              </a:rPr>
              <a:t>cánce</a:t>
            </a:r>
            <a:r>
              <a:rPr sz="850" b="1" spc="-40" dirty="0">
                <a:latin typeface="Arial"/>
                <a:cs typeface="Arial"/>
              </a:rPr>
              <a:t>r</a:t>
            </a:r>
            <a:r>
              <a:rPr sz="850" b="1" spc="-30" dirty="0">
                <a:latin typeface="Times New Roman"/>
                <a:cs typeface="Times New Roman"/>
              </a:rPr>
              <a:t> </a:t>
            </a:r>
            <a:r>
              <a:rPr sz="850" b="1" spc="-5" dirty="0">
                <a:latin typeface="Arial"/>
                <a:cs typeface="Arial"/>
              </a:rPr>
              <a:t>d</a:t>
            </a:r>
            <a:r>
              <a:rPr sz="850" b="1" spc="-60" dirty="0">
                <a:latin typeface="Arial"/>
                <a:cs typeface="Arial"/>
              </a:rPr>
              <a:t>e</a:t>
            </a:r>
            <a:r>
              <a:rPr sz="850" b="1" spc="-15" dirty="0">
                <a:latin typeface="Times New Roman"/>
                <a:cs typeface="Times New Roman"/>
              </a:rPr>
              <a:t> </a:t>
            </a:r>
            <a:r>
              <a:rPr sz="850" b="1" spc="-55" dirty="0">
                <a:latin typeface="Arial"/>
                <a:cs typeface="Arial"/>
              </a:rPr>
              <a:t>cue</a:t>
            </a:r>
            <a:r>
              <a:rPr sz="850" b="1" spc="-50" dirty="0">
                <a:latin typeface="Arial"/>
                <a:cs typeface="Arial"/>
              </a:rPr>
              <a:t>ll</a:t>
            </a:r>
            <a:r>
              <a:rPr sz="850" b="1" spc="-65" dirty="0">
                <a:latin typeface="Arial"/>
                <a:cs typeface="Arial"/>
              </a:rPr>
              <a:t>o</a:t>
            </a:r>
            <a:r>
              <a:rPr sz="850" b="1" spc="-10" dirty="0">
                <a:latin typeface="Times New Roman"/>
                <a:cs typeface="Times New Roman"/>
              </a:rPr>
              <a:t> </a:t>
            </a:r>
            <a:r>
              <a:rPr sz="850" b="1" spc="-55" dirty="0">
                <a:latin typeface="Arial"/>
                <a:cs typeface="Arial"/>
              </a:rPr>
              <a:t>u</a:t>
            </a:r>
            <a:r>
              <a:rPr sz="850" b="1" spc="-50" dirty="0">
                <a:latin typeface="Arial"/>
                <a:cs typeface="Arial"/>
              </a:rPr>
              <a:t>t</a:t>
            </a:r>
            <a:r>
              <a:rPr sz="850" b="1" spc="-55" dirty="0">
                <a:latin typeface="Arial"/>
                <a:cs typeface="Arial"/>
              </a:rPr>
              <a:t>e</a:t>
            </a:r>
            <a:r>
              <a:rPr sz="850" b="1" spc="-50" dirty="0">
                <a:latin typeface="Arial"/>
                <a:cs typeface="Arial"/>
              </a:rPr>
              <a:t>ri</a:t>
            </a:r>
            <a:r>
              <a:rPr sz="850" b="1" spc="-55" dirty="0">
                <a:latin typeface="Arial"/>
                <a:cs typeface="Arial"/>
              </a:rPr>
              <a:t>n</a:t>
            </a:r>
            <a:r>
              <a:rPr sz="850" b="1" spc="-65" dirty="0"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177504" y="5501311"/>
            <a:ext cx="1014094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708025" algn="l"/>
              </a:tabLst>
            </a:pPr>
            <a:r>
              <a:rPr sz="700" spc="-65" dirty="0">
                <a:latin typeface="Arial"/>
                <a:cs typeface="Arial"/>
              </a:rPr>
              <a:t>25</a:t>
            </a:r>
            <a:r>
              <a:rPr sz="700" spc="-10" dirty="0">
                <a:latin typeface="Arial"/>
                <a:cs typeface="Arial"/>
              </a:rPr>
              <a:t>,</a:t>
            </a:r>
            <a:r>
              <a:rPr sz="700" spc="-65" dirty="0">
                <a:latin typeface="Arial"/>
                <a:cs typeface="Arial"/>
              </a:rPr>
              <a:t>739</a:t>
            </a:r>
            <a:r>
              <a:rPr sz="700" spc="-55" dirty="0">
                <a:latin typeface="Arial"/>
                <a:cs typeface="Arial"/>
              </a:rPr>
              <a:t>0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65" dirty="0">
                <a:latin typeface="Arial"/>
                <a:cs typeface="Arial"/>
              </a:rPr>
              <a:t>25</a:t>
            </a:r>
            <a:r>
              <a:rPr sz="700" spc="-10" dirty="0">
                <a:latin typeface="Arial"/>
                <a:cs typeface="Arial"/>
              </a:rPr>
              <a:t>,</a:t>
            </a:r>
            <a:r>
              <a:rPr sz="700" spc="-65" dirty="0">
                <a:latin typeface="Arial"/>
                <a:cs typeface="Arial"/>
              </a:rPr>
              <a:t>744</a:t>
            </a:r>
            <a:r>
              <a:rPr sz="700" spc="-5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535"/>
              </a:spcBef>
            </a:pPr>
            <a:r>
              <a:rPr sz="850" spc="-55" dirty="0">
                <a:latin typeface="Arial"/>
                <a:cs typeface="Arial"/>
              </a:rPr>
              <a:t>E</a:t>
            </a:r>
            <a:r>
              <a:rPr sz="850" spc="-50" dirty="0">
                <a:latin typeface="Arial"/>
                <a:cs typeface="Arial"/>
              </a:rPr>
              <a:t>f</a:t>
            </a:r>
            <a:r>
              <a:rPr sz="850" spc="-55" dirty="0">
                <a:latin typeface="Arial"/>
                <a:cs typeface="Arial"/>
              </a:rPr>
              <a:t>ec</a:t>
            </a:r>
            <a:r>
              <a:rPr sz="850" spc="-50" dirty="0">
                <a:latin typeface="Arial"/>
                <a:cs typeface="Arial"/>
              </a:rPr>
              <a:t>t</a:t>
            </a:r>
            <a:r>
              <a:rPr sz="850" spc="-5" dirty="0">
                <a:latin typeface="Arial"/>
                <a:cs typeface="Arial"/>
              </a:rPr>
              <a:t>i</a:t>
            </a:r>
            <a:r>
              <a:rPr sz="850" spc="-100" dirty="0">
                <a:latin typeface="Arial"/>
                <a:cs typeface="Arial"/>
              </a:rPr>
              <a:t>v</a:t>
            </a:r>
            <a:r>
              <a:rPr sz="850" spc="-5" dirty="0">
                <a:latin typeface="Arial"/>
                <a:cs typeface="Arial"/>
              </a:rPr>
              <a:t>i</a:t>
            </a:r>
            <a:r>
              <a:rPr sz="850" spc="-55" dirty="0">
                <a:latin typeface="Arial"/>
                <a:cs typeface="Arial"/>
              </a:rPr>
              <a:t>da</a:t>
            </a:r>
            <a:r>
              <a:rPr sz="850" spc="-60" dirty="0">
                <a:latin typeface="Arial"/>
                <a:cs typeface="Arial"/>
              </a:rPr>
              <a:t>d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Arial"/>
                <a:cs typeface="Arial"/>
              </a:rPr>
              <a:t>(</a:t>
            </a:r>
            <a:r>
              <a:rPr sz="850" spc="-55" dirty="0">
                <a:latin typeface="Arial"/>
                <a:cs typeface="Arial"/>
              </a:rPr>
              <a:t>AV</a:t>
            </a:r>
            <a:r>
              <a:rPr sz="850" spc="-100" dirty="0">
                <a:latin typeface="Arial"/>
                <a:cs typeface="Arial"/>
              </a:rPr>
              <a:t>G</a:t>
            </a:r>
            <a:r>
              <a:rPr sz="850" spc="-35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02743" y="3591594"/>
            <a:ext cx="121285" cy="477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25" dirty="0">
                <a:latin typeface="Arial"/>
                <a:cs typeface="Arial"/>
              </a:rPr>
              <a:t>C</a:t>
            </a:r>
            <a:r>
              <a:rPr sz="750" spc="5" dirty="0">
                <a:latin typeface="Arial"/>
                <a:cs typeface="Arial"/>
              </a:rPr>
              <a:t>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-25" dirty="0">
                <a:latin typeface="Arial"/>
                <a:cs typeface="Arial"/>
              </a:rPr>
              <a:t>t</a:t>
            </a:r>
            <a:r>
              <a:rPr sz="750" dirty="0">
                <a:latin typeface="Arial"/>
                <a:cs typeface="Arial"/>
              </a:rPr>
              <a:t>o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95" dirty="0">
                <a:latin typeface="Times New Roman"/>
                <a:cs typeface="Times New Roman"/>
              </a:rPr>
              <a:t> </a:t>
            </a:r>
            <a:r>
              <a:rPr sz="750" spc="-15" dirty="0">
                <a:latin typeface="Arial"/>
                <a:cs typeface="Arial"/>
              </a:rPr>
              <a:t>(</a:t>
            </a:r>
            <a:r>
              <a:rPr sz="750" spc="5" dirty="0">
                <a:latin typeface="Arial"/>
                <a:cs typeface="Arial"/>
              </a:rPr>
              <a:t>$</a:t>
            </a:r>
            <a:r>
              <a:rPr sz="750" dirty="0"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46731" y="5501311"/>
            <a:ext cx="30543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Arial"/>
                <a:cs typeface="Arial"/>
              </a:rPr>
              <a:t>25</a:t>
            </a:r>
            <a:r>
              <a:rPr sz="700" spc="-10" dirty="0">
                <a:latin typeface="Arial"/>
                <a:cs typeface="Arial"/>
              </a:rPr>
              <a:t>,</a:t>
            </a:r>
            <a:r>
              <a:rPr sz="700" spc="-65" dirty="0">
                <a:latin typeface="Arial"/>
                <a:cs typeface="Arial"/>
              </a:rPr>
              <a:t>724</a:t>
            </a:r>
            <a:r>
              <a:rPr sz="700" spc="-5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755014" y="5501311"/>
            <a:ext cx="30543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Arial"/>
                <a:cs typeface="Arial"/>
              </a:rPr>
              <a:t>25</a:t>
            </a:r>
            <a:r>
              <a:rPr sz="700" spc="-10" dirty="0">
                <a:latin typeface="Arial"/>
                <a:cs typeface="Arial"/>
              </a:rPr>
              <a:t>,</a:t>
            </a:r>
            <a:r>
              <a:rPr sz="700" spc="-65" dirty="0">
                <a:latin typeface="Arial"/>
                <a:cs typeface="Arial"/>
              </a:rPr>
              <a:t>729</a:t>
            </a:r>
            <a:r>
              <a:rPr sz="700" spc="-5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463357" y="5501311"/>
            <a:ext cx="30543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Arial"/>
                <a:cs typeface="Arial"/>
              </a:rPr>
              <a:t>25</a:t>
            </a:r>
            <a:r>
              <a:rPr sz="700" spc="-10" dirty="0">
                <a:latin typeface="Arial"/>
                <a:cs typeface="Arial"/>
              </a:rPr>
              <a:t>,</a:t>
            </a:r>
            <a:r>
              <a:rPr sz="700" spc="-65" dirty="0">
                <a:latin typeface="Arial"/>
                <a:cs typeface="Arial"/>
              </a:rPr>
              <a:t>734</a:t>
            </a:r>
            <a:r>
              <a:rPr sz="700" spc="-5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600210" y="5501311"/>
            <a:ext cx="30543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Arial"/>
                <a:cs typeface="Arial"/>
              </a:rPr>
              <a:t>25</a:t>
            </a:r>
            <a:r>
              <a:rPr sz="700" spc="-10" dirty="0">
                <a:latin typeface="Arial"/>
                <a:cs typeface="Arial"/>
              </a:rPr>
              <a:t>,</a:t>
            </a:r>
            <a:r>
              <a:rPr sz="700" spc="-65" dirty="0">
                <a:latin typeface="Arial"/>
                <a:cs typeface="Arial"/>
              </a:rPr>
              <a:t>749</a:t>
            </a:r>
            <a:r>
              <a:rPr sz="700" spc="-5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308477" y="5501311"/>
            <a:ext cx="30543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Arial"/>
                <a:cs typeface="Arial"/>
              </a:rPr>
              <a:t>25</a:t>
            </a:r>
            <a:r>
              <a:rPr sz="700" spc="-10" dirty="0">
                <a:latin typeface="Arial"/>
                <a:cs typeface="Arial"/>
              </a:rPr>
              <a:t>,</a:t>
            </a:r>
            <a:r>
              <a:rPr sz="700" spc="-65" dirty="0">
                <a:latin typeface="Arial"/>
                <a:cs typeface="Arial"/>
              </a:rPr>
              <a:t>754</a:t>
            </a:r>
            <a:r>
              <a:rPr sz="700" spc="-5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016578" y="5501311"/>
            <a:ext cx="30543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Arial"/>
                <a:cs typeface="Arial"/>
              </a:rPr>
              <a:t>25</a:t>
            </a:r>
            <a:r>
              <a:rPr sz="700" spc="-10" dirty="0">
                <a:latin typeface="Arial"/>
                <a:cs typeface="Arial"/>
              </a:rPr>
              <a:t>,</a:t>
            </a:r>
            <a:r>
              <a:rPr sz="700" spc="-65" dirty="0">
                <a:latin typeface="Arial"/>
                <a:cs typeface="Arial"/>
              </a:rPr>
              <a:t>759</a:t>
            </a:r>
            <a:r>
              <a:rPr sz="700" spc="-5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10761" y="1949118"/>
            <a:ext cx="347980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Arial"/>
                <a:cs typeface="Arial"/>
              </a:rPr>
              <a:t>$540</a:t>
            </a:r>
            <a:r>
              <a:rPr sz="700" spc="-10" dirty="0">
                <a:latin typeface="Arial"/>
                <a:cs typeface="Arial"/>
              </a:rPr>
              <a:t>.</a:t>
            </a:r>
            <a:r>
              <a:rPr sz="700" spc="-65" dirty="0">
                <a:latin typeface="Arial"/>
                <a:cs typeface="Arial"/>
              </a:rPr>
              <a:t>00</a:t>
            </a:r>
            <a:r>
              <a:rPr sz="700" spc="-5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810761" y="2378518"/>
            <a:ext cx="347980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Arial"/>
                <a:cs typeface="Arial"/>
              </a:rPr>
              <a:t>$490</a:t>
            </a:r>
            <a:r>
              <a:rPr sz="700" spc="-10" dirty="0">
                <a:latin typeface="Arial"/>
                <a:cs typeface="Arial"/>
              </a:rPr>
              <a:t>.</a:t>
            </a:r>
            <a:r>
              <a:rPr sz="700" spc="-65" dirty="0">
                <a:latin typeface="Arial"/>
                <a:cs typeface="Arial"/>
              </a:rPr>
              <a:t>00</a:t>
            </a:r>
            <a:r>
              <a:rPr sz="700" spc="-5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810761" y="2807626"/>
            <a:ext cx="347980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Arial"/>
                <a:cs typeface="Arial"/>
              </a:rPr>
              <a:t>$440</a:t>
            </a:r>
            <a:r>
              <a:rPr sz="700" spc="-10" dirty="0">
                <a:latin typeface="Arial"/>
                <a:cs typeface="Arial"/>
              </a:rPr>
              <a:t>.</a:t>
            </a:r>
            <a:r>
              <a:rPr sz="700" spc="-65" dirty="0">
                <a:latin typeface="Arial"/>
                <a:cs typeface="Arial"/>
              </a:rPr>
              <a:t>00</a:t>
            </a:r>
            <a:r>
              <a:rPr sz="700" spc="-5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810761" y="3237014"/>
            <a:ext cx="347980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Arial"/>
                <a:cs typeface="Arial"/>
              </a:rPr>
              <a:t>$390</a:t>
            </a:r>
            <a:r>
              <a:rPr sz="700" spc="-10" dirty="0">
                <a:latin typeface="Arial"/>
                <a:cs typeface="Arial"/>
              </a:rPr>
              <a:t>.</a:t>
            </a:r>
            <a:r>
              <a:rPr sz="700" spc="-65" dirty="0">
                <a:latin typeface="Arial"/>
                <a:cs typeface="Arial"/>
              </a:rPr>
              <a:t>00</a:t>
            </a:r>
            <a:r>
              <a:rPr sz="700" spc="-5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810761" y="3673145"/>
            <a:ext cx="347980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Arial"/>
                <a:cs typeface="Arial"/>
              </a:rPr>
              <a:t>$340</a:t>
            </a:r>
            <a:r>
              <a:rPr sz="700" spc="-10" dirty="0">
                <a:latin typeface="Arial"/>
                <a:cs typeface="Arial"/>
              </a:rPr>
              <a:t>.</a:t>
            </a:r>
            <a:r>
              <a:rPr sz="700" spc="-65" dirty="0">
                <a:latin typeface="Arial"/>
                <a:cs typeface="Arial"/>
              </a:rPr>
              <a:t>00</a:t>
            </a:r>
            <a:r>
              <a:rPr sz="700" spc="-5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10761" y="4102532"/>
            <a:ext cx="347980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Arial"/>
                <a:cs typeface="Arial"/>
              </a:rPr>
              <a:t>$290</a:t>
            </a:r>
            <a:r>
              <a:rPr sz="700" spc="-10" dirty="0">
                <a:latin typeface="Arial"/>
                <a:cs typeface="Arial"/>
              </a:rPr>
              <a:t>.</a:t>
            </a:r>
            <a:r>
              <a:rPr sz="700" spc="-65" dirty="0">
                <a:latin typeface="Arial"/>
                <a:cs typeface="Arial"/>
              </a:rPr>
              <a:t>00</a:t>
            </a:r>
            <a:r>
              <a:rPr sz="700" spc="-5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810761" y="4531919"/>
            <a:ext cx="347980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Arial"/>
                <a:cs typeface="Arial"/>
              </a:rPr>
              <a:t>$240</a:t>
            </a:r>
            <a:r>
              <a:rPr sz="700" spc="-10" dirty="0">
                <a:latin typeface="Arial"/>
                <a:cs typeface="Arial"/>
              </a:rPr>
              <a:t>.</a:t>
            </a:r>
            <a:r>
              <a:rPr sz="700" spc="-65" dirty="0">
                <a:latin typeface="Arial"/>
                <a:cs typeface="Arial"/>
              </a:rPr>
              <a:t>00</a:t>
            </a:r>
            <a:r>
              <a:rPr sz="700" spc="-5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810761" y="4961256"/>
            <a:ext cx="347980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Arial"/>
                <a:cs typeface="Arial"/>
              </a:rPr>
              <a:t>$190</a:t>
            </a:r>
            <a:r>
              <a:rPr sz="700" spc="-10" dirty="0">
                <a:latin typeface="Arial"/>
                <a:cs typeface="Arial"/>
              </a:rPr>
              <a:t>.</a:t>
            </a:r>
            <a:r>
              <a:rPr sz="700" spc="-65" dirty="0">
                <a:latin typeface="Arial"/>
                <a:cs typeface="Arial"/>
              </a:rPr>
              <a:t>00</a:t>
            </a:r>
            <a:r>
              <a:rPr sz="700" spc="-55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6247272" y="2020214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24231" y="0"/>
                </a:moveTo>
                <a:lnTo>
                  <a:pt x="6035" y="0"/>
                </a:lnTo>
                <a:lnTo>
                  <a:pt x="0" y="6827"/>
                </a:lnTo>
                <a:lnTo>
                  <a:pt x="0" y="27645"/>
                </a:lnTo>
                <a:lnTo>
                  <a:pt x="6035" y="34655"/>
                </a:lnTo>
                <a:lnTo>
                  <a:pt x="12161" y="34655"/>
                </a:lnTo>
                <a:lnTo>
                  <a:pt x="25006" y="30243"/>
                </a:lnTo>
                <a:lnTo>
                  <a:pt x="30234" y="17078"/>
                </a:lnTo>
                <a:lnTo>
                  <a:pt x="30358" y="6827"/>
                </a:lnTo>
                <a:lnTo>
                  <a:pt x="24231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247264" y="2020237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0" y="13825"/>
                </a:moveTo>
                <a:lnTo>
                  <a:pt x="0" y="27651"/>
                </a:lnTo>
                <a:lnTo>
                  <a:pt x="6055" y="34645"/>
                </a:lnTo>
                <a:lnTo>
                  <a:pt x="12167" y="34645"/>
                </a:lnTo>
                <a:lnTo>
                  <a:pt x="25023" y="30234"/>
                </a:lnTo>
                <a:lnTo>
                  <a:pt x="30240" y="17064"/>
                </a:lnTo>
                <a:lnTo>
                  <a:pt x="30361" y="6799"/>
                </a:lnTo>
                <a:lnTo>
                  <a:pt x="24249" y="0"/>
                </a:lnTo>
                <a:lnTo>
                  <a:pt x="12167" y="0"/>
                </a:lnTo>
                <a:lnTo>
                  <a:pt x="6055" y="0"/>
                </a:lnTo>
                <a:lnTo>
                  <a:pt x="0" y="6799"/>
                </a:lnTo>
                <a:lnTo>
                  <a:pt x="0" y="13825"/>
                </a:lnTo>
                <a:close/>
              </a:path>
            </a:pathLst>
          </a:custGeom>
          <a:ln w="644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44193" y="2155271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80">
                <a:moveTo>
                  <a:pt x="24353" y="0"/>
                </a:moveTo>
                <a:lnTo>
                  <a:pt x="0" y="27553"/>
                </a:lnTo>
                <a:lnTo>
                  <a:pt x="24353" y="55382"/>
                </a:lnTo>
                <a:lnTo>
                  <a:pt x="48585" y="27553"/>
                </a:lnTo>
                <a:lnTo>
                  <a:pt x="2435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44194" y="2155274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80">
                <a:moveTo>
                  <a:pt x="24334" y="0"/>
                </a:moveTo>
                <a:lnTo>
                  <a:pt x="0" y="27554"/>
                </a:lnTo>
                <a:lnTo>
                  <a:pt x="24334" y="55400"/>
                </a:lnTo>
                <a:lnTo>
                  <a:pt x="48584" y="27554"/>
                </a:lnTo>
                <a:lnTo>
                  <a:pt x="24334" y="0"/>
                </a:lnTo>
                <a:close/>
              </a:path>
            </a:pathLst>
          </a:custGeom>
          <a:ln w="644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244193" y="2300539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80">
                <a:moveTo>
                  <a:pt x="24353" y="0"/>
                </a:moveTo>
                <a:lnTo>
                  <a:pt x="0" y="55412"/>
                </a:lnTo>
                <a:lnTo>
                  <a:pt x="48585" y="55412"/>
                </a:lnTo>
                <a:lnTo>
                  <a:pt x="243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244194" y="2300559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80">
                <a:moveTo>
                  <a:pt x="24334" y="0"/>
                </a:moveTo>
                <a:lnTo>
                  <a:pt x="48584" y="55400"/>
                </a:lnTo>
                <a:lnTo>
                  <a:pt x="0" y="55400"/>
                </a:lnTo>
                <a:lnTo>
                  <a:pt x="24334" y="0"/>
                </a:lnTo>
                <a:close/>
              </a:path>
            </a:pathLst>
          </a:custGeom>
          <a:ln w="644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241206" y="2442546"/>
            <a:ext cx="42545" cy="41910"/>
          </a:xfrm>
          <a:custGeom>
            <a:avLst/>
            <a:gdLst/>
            <a:ahLst/>
            <a:cxnLst/>
            <a:rect l="l" t="t" r="r" b="b"/>
            <a:pathLst>
              <a:path w="42545" h="41910">
                <a:moveTo>
                  <a:pt x="0" y="20710"/>
                </a:moveTo>
                <a:lnTo>
                  <a:pt x="42457" y="20710"/>
                </a:lnTo>
              </a:path>
            </a:pathLst>
          </a:custGeom>
          <a:ln w="4269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241209" y="2442558"/>
            <a:ext cx="42545" cy="41910"/>
          </a:xfrm>
          <a:custGeom>
            <a:avLst/>
            <a:gdLst/>
            <a:ahLst/>
            <a:cxnLst/>
            <a:rect l="l" t="t" r="r" b="b"/>
            <a:pathLst>
              <a:path w="42545" h="41910">
                <a:moveTo>
                  <a:pt x="0" y="41444"/>
                </a:moveTo>
                <a:lnTo>
                  <a:pt x="42472" y="41444"/>
                </a:lnTo>
                <a:lnTo>
                  <a:pt x="42472" y="0"/>
                </a:lnTo>
                <a:lnTo>
                  <a:pt x="0" y="0"/>
                </a:lnTo>
                <a:lnTo>
                  <a:pt x="0" y="41444"/>
                </a:lnTo>
                <a:close/>
              </a:path>
            </a:pathLst>
          </a:custGeom>
          <a:ln w="65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244193" y="2591379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80">
                <a:moveTo>
                  <a:pt x="48585" y="0"/>
                </a:moveTo>
                <a:lnTo>
                  <a:pt x="0" y="0"/>
                </a:lnTo>
                <a:lnTo>
                  <a:pt x="24353" y="55473"/>
                </a:lnTo>
                <a:lnTo>
                  <a:pt x="4858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244194" y="2591389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80">
                <a:moveTo>
                  <a:pt x="24334" y="55498"/>
                </a:moveTo>
                <a:lnTo>
                  <a:pt x="0" y="0"/>
                </a:lnTo>
                <a:lnTo>
                  <a:pt x="48584" y="0"/>
                </a:lnTo>
                <a:lnTo>
                  <a:pt x="24334" y="55498"/>
                </a:lnTo>
                <a:close/>
              </a:path>
            </a:pathLst>
          </a:custGeom>
          <a:ln w="6445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268529" y="2736966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0"/>
                </a:moveTo>
                <a:lnTo>
                  <a:pt x="0" y="62199"/>
                </a:lnTo>
              </a:path>
            </a:pathLst>
          </a:custGeom>
          <a:ln w="6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244194" y="277151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584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244194" y="2889245"/>
            <a:ext cx="48895" cy="55244"/>
          </a:xfrm>
          <a:custGeom>
            <a:avLst/>
            <a:gdLst/>
            <a:ahLst/>
            <a:cxnLst/>
            <a:rect l="l" t="t" r="r" b="b"/>
            <a:pathLst>
              <a:path w="48895" h="55244">
                <a:moveTo>
                  <a:pt x="0" y="0"/>
                </a:moveTo>
                <a:lnTo>
                  <a:pt x="48584" y="55205"/>
                </a:lnTo>
              </a:path>
            </a:pathLst>
          </a:custGeom>
          <a:ln w="6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244194" y="2889245"/>
            <a:ext cx="48895" cy="55244"/>
          </a:xfrm>
          <a:custGeom>
            <a:avLst/>
            <a:gdLst/>
            <a:ahLst/>
            <a:cxnLst/>
            <a:rect l="l" t="t" r="r" b="b"/>
            <a:pathLst>
              <a:path w="48895" h="55244">
                <a:moveTo>
                  <a:pt x="0" y="55205"/>
                </a:moveTo>
                <a:lnTo>
                  <a:pt x="48584" y="0"/>
                </a:lnTo>
              </a:path>
            </a:pathLst>
          </a:custGeom>
          <a:ln w="6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268529" y="3020770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0" y="0"/>
                </a:moveTo>
                <a:lnTo>
                  <a:pt x="0" y="48406"/>
                </a:lnTo>
              </a:path>
            </a:pathLst>
          </a:custGeom>
          <a:ln w="6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244194" y="3055350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472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244194" y="3041622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472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268529" y="3173081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0"/>
                </a:moveTo>
                <a:lnTo>
                  <a:pt x="0" y="62199"/>
                </a:lnTo>
              </a:path>
            </a:pathLst>
          </a:custGeom>
          <a:ln w="60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244194" y="320772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584" y="0"/>
                </a:lnTo>
              </a:path>
            </a:pathLst>
          </a:custGeom>
          <a:ln w="6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244194" y="3180075"/>
            <a:ext cx="48895" cy="55244"/>
          </a:xfrm>
          <a:custGeom>
            <a:avLst/>
            <a:gdLst/>
            <a:ahLst/>
            <a:cxnLst/>
            <a:rect l="l" t="t" r="r" b="b"/>
            <a:pathLst>
              <a:path w="48895" h="55244">
                <a:moveTo>
                  <a:pt x="0" y="0"/>
                </a:moveTo>
                <a:lnTo>
                  <a:pt x="48584" y="55205"/>
                </a:lnTo>
              </a:path>
            </a:pathLst>
          </a:custGeom>
          <a:ln w="6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244194" y="3180075"/>
            <a:ext cx="48895" cy="55244"/>
          </a:xfrm>
          <a:custGeom>
            <a:avLst/>
            <a:gdLst/>
            <a:ahLst/>
            <a:cxnLst/>
            <a:rect l="l" t="t" r="r" b="b"/>
            <a:pathLst>
              <a:path w="48895" h="55244">
                <a:moveTo>
                  <a:pt x="0" y="55205"/>
                </a:moveTo>
                <a:lnTo>
                  <a:pt x="48584" y="0"/>
                </a:lnTo>
              </a:path>
            </a:pathLst>
          </a:custGeom>
          <a:ln w="6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216975" y="4367570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24231" y="0"/>
                </a:moveTo>
                <a:lnTo>
                  <a:pt x="6035" y="0"/>
                </a:lnTo>
                <a:lnTo>
                  <a:pt x="0" y="6821"/>
                </a:lnTo>
                <a:lnTo>
                  <a:pt x="0" y="27645"/>
                </a:lnTo>
                <a:lnTo>
                  <a:pt x="6035" y="34658"/>
                </a:lnTo>
                <a:lnTo>
                  <a:pt x="12070" y="34658"/>
                </a:lnTo>
                <a:lnTo>
                  <a:pt x="24961" y="30250"/>
                </a:lnTo>
                <a:lnTo>
                  <a:pt x="30173" y="17103"/>
                </a:lnTo>
                <a:lnTo>
                  <a:pt x="30297" y="6821"/>
                </a:lnTo>
                <a:lnTo>
                  <a:pt x="24231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216959" y="4367579"/>
            <a:ext cx="30480" cy="34925"/>
          </a:xfrm>
          <a:custGeom>
            <a:avLst/>
            <a:gdLst/>
            <a:ahLst/>
            <a:cxnLst/>
            <a:rect l="l" t="t" r="r" b="b"/>
            <a:pathLst>
              <a:path w="30479" h="34925">
                <a:moveTo>
                  <a:pt x="0" y="13822"/>
                </a:moveTo>
                <a:lnTo>
                  <a:pt x="0" y="27648"/>
                </a:lnTo>
                <a:lnTo>
                  <a:pt x="6055" y="34658"/>
                </a:lnTo>
                <a:lnTo>
                  <a:pt x="12082" y="34658"/>
                </a:lnTo>
                <a:lnTo>
                  <a:pt x="24975" y="30250"/>
                </a:lnTo>
                <a:lnTo>
                  <a:pt x="30181" y="17101"/>
                </a:lnTo>
                <a:lnTo>
                  <a:pt x="30304" y="6821"/>
                </a:lnTo>
                <a:lnTo>
                  <a:pt x="24249" y="0"/>
                </a:lnTo>
                <a:lnTo>
                  <a:pt x="12082" y="0"/>
                </a:lnTo>
                <a:lnTo>
                  <a:pt x="6055" y="0"/>
                </a:lnTo>
                <a:lnTo>
                  <a:pt x="0" y="6821"/>
                </a:lnTo>
                <a:lnTo>
                  <a:pt x="0" y="13822"/>
                </a:lnTo>
                <a:close/>
              </a:path>
            </a:pathLst>
          </a:custGeom>
          <a:ln w="644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213896" y="4509433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79">
                <a:moveTo>
                  <a:pt x="24262" y="0"/>
                </a:moveTo>
                <a:lnTo>
                  <a:pt x="0" y="27846"/>
                </a:lnTo>
                <a:lnTo>
                  <a:pt x="24262" y="55397"/>
                </a:lnTo>
                <a:lnTo>
                  <a:pt x="48493" y="27846"/>
                </a:lnTo>
                <a:lnTo>
                  <a:pt x="242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213917" y="4509441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79">
                <a:moveTo>
                  <a:pt x="24249" y="0"/>
                </a:moveTo>
                <a:lnTo>
                  <a:pt x="0" y="27850"/>
                </a:lnTo>
                <a:lnTo>
                  <a:pt x="24249" y="55400"/>
                </a:lnTo>
                <a:lnTo>
                  <a:pt x="48499" y="27850"/>
                </a:lnTo>
                <a:lnTo>
                  <a:pt x="24249" y="0"/>
                </a:lnTo>
                <a:close/>
              </a:path>
            </a:pathLst>
          </a:custGeom>
          <a:ln w="644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213896" y="4654902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79">
                <a:moveTo>
                  <a:pt x="24262" y="0"/>
                </a:moveTo>
                <a:lnTo>
                  <a:pt x="0" y="55494"/>
                </a:lnTo>
                <a:lnTo>
                  <a:pt x="48493" y="55494"/>
                </a:lnTo>
                <a:lnTo>
                  <a:pt x="242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213917" y="4654911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79">
                <a:moveTo>
                  <a:pt x="24249" y="0"/>
                </a:moveTo>
                <a:lnTo>
                  <a:pt x="48499" y="55495"/>
                </a:lnTo>
                <a:lnTo>
                  <a:pt x="0" y="55495"/>
                </a:lnTo>
                <a:lnTo>
                  <a:pt x="24249" y="0"/>
                </a:lnTo>
                <a:close/>
              </a:path>
            </a:pathLst>
          </a:custGeom>
          <a:ln w="64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216975" y="4796695"/>
            <a:ext cx="36830" cy="41910"/>
          </a:xfrm>
          <a:custGeom>
            <a:avLst/>
            <a:gdLst/>
            <a:ahLst/>
            <a:cxnLst/>
            <a:rect l="l" t="t" r="r" b="b"/>
            <a:pathLst>
              <a:path w="36829" h="41910">
                <a:moveTo>
                  <a:pt x="0" y="20824"/>
                </a:moveTo>
                <a:lnTo>
                  <a:pt x="36397" y="20824"/>
                </a:lnTo>
              </a:path>
            </a:pathLst>
          </a:custGeom>
          <a:ln w="4291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216959" y="4796702"/>
            <a:ext cx="36830" cy="41910"/>
          </a:xfrm>
          <a:custGeom>
            <a:avLst/>
            <a:gdLst/>
            <a:ahLst/>
            <a:cxnLst/>
            <a:rect l="l" t="t" r="r" b="b"/>
            <a:pathLst>
              <a:path w="36829" h="41910">
                <a:moveTo>
                  <a:pt x="-3032" y="20823"/>
                </a:moveTo>
                <a:lnTo>
                  <a:pt x="39449" y="20823"/>
                </a:lnTo>
              </a:path>
            </a:pathLst>
          </a:custGeom>
          <a:ln w="4985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213896" y="4938771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79">
                <a:moveTo>
                  <a:pt x="48493" y="0"/>
                </a:moveTo>
                <a:lnTo>
                  <a:pt x="0" y="0"/>
                </a:lnTo>
                <a:lnTo>
                  <a:pt x="24262" y="55446"/>
                </a:lnTo>
                <a:lnTo>
                  <a:pt x="4849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213917" y="4938779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79">
                <a:moveTo>
                  <a:pt x="24249" y="55446"/>
                </a:moveTo>
                <a:lnTo>
                  <a:pt x="0" y="0"/>
                </a:lnTo>
                <a:lnTo>
                  <a:pt x="48499" y="0"/>
                </a:lnTo>
                <a:lnTo>
                  <a:pt x="24249" y="55446"/>
                </a:lnTo>
                <a:close/>
              </a:path>
            </a:pathLst>
          </a:custGeom>
          <a:ln w="6444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213917" y="5098121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79">
                <a:moveTo>
                  <a:pt x="0" y="0"/>
                </a:moveTo>
                <a:lnTo>
                  <a:pt x="48499" y="55459"/>
                </a:lnTo>
              </a:path>
            </a:pathLst>
          </a:custGeom>
          <a:ln w="64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213917" y="5098121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79">
                <a:moveTo>
                  <a:pt x="0" y="55459"/>
                </a:moveTo>
                <a:lnTo>
                  <a:pt x="48499" y="0"/>
                </a:lnTo>
              </a:path>
            </a:pathLst>
          </a:custGeom>
          <a:ln w="64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 marR="5080">
              <a:lnSpc>
                <a:spcPct val="134700"/>
              </a:lnSpc>
            </a:pPr>
            <a:r>
              <a:rPr spc="-50" dirty="0"/>
              <a:t>VP</a:t>
            </a:r>
            <a:r>
              <a:rPr spc="-85" dirty="0"/>
              <a:t>H</a:t>
            </a:r>
            <a:r>
              <a:rPr spc="-35" dirty="0"/>
              <a:t>+</a:t>
            </a:r>
            <a:r>
              <a:rPr spc="-25" dirty="0"/>
              <a:t>c</a:t>
            </a:r>
            <a:r>
              <a:rPr spc="-20" dirty="0"/>
              <a:t>i</a:t>
            </a:r>
            <a:r>
              <a:rPr spc="-10" dirty="0"/>
              <a:t>t</a:t>
            </a:r>
            <a:r>
              <a:rPr spc="-55" dirty="0"/>
              <a:t>o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50" dirty="0"/>
              <a:t>r</a:t>
            </a:r>
            <a:r>
              <a:rPr spc="-65" dirty="0"/>
              <a:t>eag</a:t>
            </a:r>
            <a:r>
              <a:rPr spc="-55" dirty="0"/>
              <a:t>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20" dirty="0"/>
              <a:t>i</a:t>
            </a:r>
            <a:r>
              <a:rPr spc="-10" dirty="0"/>
              <a:t>t</a:t>
            </a:r>
            <a:r>
              <a:rPr spc="-65" dirty="0"/>
              <a:t>o</a:t>
            </a:r>
            <a:r>
              <a:rPr spc="-20" dirty="0"/>
              <a:t>l</a:t>
            </a:r>
            <a:r>
              <a:rPr spc="-65" dirty="0"/>
              <a:t>og</a:t>
            </a:r>
            <a:r>
              <a:rPr spc="-60" dirty="0"/>
              <a:t>í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0" dirty="0"/>
              <a:t>l</a:t>
            </a:r>
            <a:r>
              <a:rPr spc="-10" dirty="0"/>
              <a:t>í</a:t>
            </a:r>
            <a:r>
              <a:rPr spc="-65" dirty="0"/>
              <a:t>qu</a:t>
            </a:r>
            <a:r>
              <a:rPr spc="-20" dirty="0"/>
              <a:t>i</a:t>
            </a:r>
            <a:r>
              <a:rPr spc="-65" dirty="0"/>
              <a:t>d</a:t>
            </a:r>
            <a:r>
              <a:rPr spc="-55" dirty="0"/>
              <a:t>a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65" dirty="0"/>
              <a:t>ad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5" dirty="0"/>
              <a:t>5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65" dirty="0"/>
              <a:t>año</a:t>
            </a:r>
            <a:r>
              <a:rPr spc="-50" dirty="0"/>
              <a:t>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0" dirty="0"/>
              <a:t>VP</a:t>
            </a:r>
            <a:r>
              <a:rPr spc="-85" dirty="0"/>
              <a:t>H</a:t>
            </a:r>
            <a:r>
              <a:rPr spc="-35" dirty="0"/>
              <a:t>+</a:t>
            </a:r>
            <a:r>
              <a:rPr spc="-25" dirty="0"/>
              <a:t>c</a:t>
            </a:r>
            <a:r>
              <a:rPr spc="-20" dirty="0"/>
              <a:t>i</a:t>
            </a:r>
            <a:r>
              <a:rPr spc="-10" dirty="0"/>
              <a:t>t</a:t>
            </a:r>
            <a:r>
              <a:rPr spc="-55" dirty="0"/>
              <a:t>o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50" dirty="0"/>
              <a:t>r</a:t>
            </a:r>
            <a:r>
              <a:rPr spc="-65" dirty="0"/>
              <a:t>eag</a:t>
            </a:r>
            <a:r>
              <a:rPr spc="-55" dirty="0"/>
              <a:t>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20" dirty="0"/>
              <a:t>i</a:t>
            </a:r>
            <a:r>
              <a:rPr spc="-10" dirty="0"/>
              <a:t>t</a:t>
            </a:r>
            <a:r>
              <a:rPr spc="-65" dirty="0"/>
              <a:t>o</a:t>
            </a:r>
            <a:r>
              <a:rPr spc="-20" dirty="0"/>
              <a:t>l</a:t>
            </a:r>
            <a:r>
              <a:rPr spc="-65" dirty="0"/>
              <a:t>og</a:t>
            </a:r>
            <a:r>
              <a:rPr spc="-60" dirty="0"/>
              <a:t>í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0" dirty="0"/>
              <a:t>l</a:t>
            </a:r>
            <a:r>
              <a:rPr spc="-10" dirty="0"/>
              <a:t>í</a:t>
            </a:r>
            <a:r>
              <a:rPr spc="-65" dirty="0"/>
              <a:t>qu</a:t>
            </a:r>
            <a:r>
              <a:rPr spc="-20" dirty="0"/>
              <a:t>i</a:t>
            </a:r>
            <a:r>
              <a:rPr spc="-65" dirty="0"/>
              <a:t>d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65" dirty="0"/>
              <a:t>ad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5" dirty="0"/>
              <a:t>3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65" dirty="0"/>
              <a:t>año</a:t>
            </a:r>
            <a:r>
              <a:rPr spc="-50" dirty="0"/>
              <a:t>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0" dirty="0"/>
              <a:t>VP</a:t>
            </a:r>
            <a:r>
              <a:rPr spc="-85" dirty="0"/>
              <a:t>H</a:t>
            </a:r>
            <a:r>
              <a:rPr spc="-35" dirty="0"/>
              <a:t>+</a:t>
            </a:r>
            <a:r>
              <a:rPr spc="-25" dirty="0"/>
              <a:t>c</a:t>
            </a:r>
            <a:r>
              <a:rPr spc="-20" dirty="0"/>
              <a:t>i</a:t>
            </a:r>
            <a:r>
              <a:rPr spc="-10" dirty="0"/>
              <a:t>t</a:t>
            </a:r>
            <a:r>
              <a:rPr spc="-55" dirty="0"/>
              <a:t>o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50" dirty="0"/>
              <a:t>r</a:t>
            </a:r>
            <a:r>
              <a:rPr spc="-65" dirty="0"/>
              <a:t>eag</a:t>
            </a:r>
            <a:r>
              <a:rPr spc="-55" dirty="0"/>
              <a:t>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20" dirty="0"/>
              <a:t>i</a:t>
            </a:r>
            <a:r>
              <a:rPr spc="-10" dirty="0"/>
              <a:t>t</a:t>
            </a:r>
            <a:r>
              <a:rPr spc="-65" dirty="0"/>
              <a:t>o</a:t>
            </a:r>
            <a:r>
              <a:rPr spc="-20" dirty="0"/>
              <a:t>l</a:t>
            </a:r>
            <a:r>
              <a:rPr spc="-65" dirty="0"/>
              <a:t>og</a:t>
            </a:r>
            <a:r>
              <a:rPr spc="-60" dirty="0"/>
              <a:t>í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0" dirty="0"/>
              <a:t>c</a:t>
            </a:r>
            <a:r>
              <a:rPr spc="-65" dirty="0"/>
              <a:t>on</a:t>
            </a:r>
            <a:r>
              <a:rPr spc="-120" dirty="0"/>
              <a:t>v</a:t>
            </a:r>
            <a:r>
              <a:rPr spc="-65" dirty="0"/>
              <a:t>en</a:t>
            </a:r>
            <a:r>
              <a:rPr spc="-25" dirty="0"/>
              <a:t>c</a:t>
            </a:r>
            <a:r>
              <a:rPr spc="-20" dirty="0"/>
              <a:t>i</a:t>
            </a:r>
            <a:r>
              <a:rPr spc="-65" dirty="0"/>
              <a:t>ona</a:t>
            </a:r>
            <a:r>
              <a:rPr spc="-25" dirty="0"/>
              <a:t>l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65" dirty="0"/>
              <a:t>ad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5" dirty="0"/>
              <a:t>5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65" dirty="0"/>
              <a:t>año</a:t>
            </a:r>
            <a:r>
              <a:rPr spc="-50" dirty="0"/>
              <a:t>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0" dirty="0"/>
              <a:t>VP</a:t>
            </a:r>
            <a:r>
              <a:rPr spc="-85" dirty="0"/>
              <a:t>H</a:t>
            </a:r>
            <a:r>
              <a:rPr spc="-35" dirty="0"/>
              <a:t>+</a:t>
            </a:r>
            <a:r>
              <a:rPr spc="-25" dirty="0"/>
              <a:t>c</a:t>
            </a:r>
            <a:r>
              <a:rPr spc="-20" dirty="0"/>
              <a:t>i</a:t>
            </a:r>
            <a:r>
              <a:rPr spc="-10" dirty="0"/>
              <a:t>t</a:t>
            </a:r>
            <a:r>
              <a:rPr spc="-55" dirty="0"/>
              <a:t>o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50" dirty="0"/>
              <a:t>r</a:t>
            </a:r>
            <a:r>
              <a:rPr spc="-65" dirty="0"/>
              <a:t>eag</a:t>
            </a:r>
            <a:r>
              <a:rPr spc="-55" dirty="0"/>
              <a:t>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20" dirty="0"/>
              <a:t>i</a:t>
            </a:r>
            <a:r>
              <a:rPr spc="-10" dirty="0"/>
              <a:t>t</a:t>
            </a:r>
            <a:r>
              <a:rPr spc="-65" dirty="0"/>
              <a:t>o</a:t>
            </a:r>
            <a:r>
              <a:rPr spc="-20" dirty="0"/>
              <a:t>l</a:t>
            </a:r>
            <a:r>
              <a:rPr spc="-65" dirty="0"/>
              <a:t>og</a:t>
            </a:r>
            <a:r>
              <a:rPr spc="-60" dirty="0"/>
              <a:t>í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20" dirty="0"/>
              <a:t>c</a:t>
            </a:r>
            <a:r>
              <a:rPr spc="-65" dirty="0"/>
              <a:t>on</a:t>
            </a:r>
            <a:r>
              <a:rPr spc="-120" dirty="0"/>
              <a:t>v</a:t>
            </a:r>
            <a:r>
              <a:rPr spc="-65" dirty="0"/>
              <a:t>en</a:t>
            </a:r>
            <a:r>
              <a:rPr spc="-25" dirty="0"/>
              <a:t>c</a:t>
            </a:r>
            <a:r>
              <a:rPr spc="-20" dirty="0"/>
              <a:t>i</a:t>
            </a:r>
            <a:r>
              <a:rPr spc="-65" dirty="0"/>
              <a:t>ona</a:t>
            </a:r>
            <a:r>
              <a:rPr spc="-25" dirty="0"/>
              <a:t>l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65" dirty="0"/>
              <a:t>ad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5" dirty="0"/>
              <a:t>3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65" dirty="0"/>
              <a:t>año</a:t>
            </a:r>
            <a:r>
              <a:rPr spc="-50" dirty="0"/>
              <a:t>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0" dirty="0"/>
              <a:t>VP</a:t>
            </a:r>
            <a:r>
              <a:rPr spc="-70" dirty="0"/>
              <a:t>H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65" dirty="0"/>
              <a:t>ad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5" dirty="0"/>
              <a:t>5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65" dirty="0"/>
              <a:t>año</a:t>
            </a:r>
            <a:r>
              <a:rPr spc="-50" dirty="0"/>
              <a:t>s</a:t>
            </a:r>
          </a:p>
          <a:p>
            <a:pPr marL="145415">
              <a:lnSpc>
                <a:spcPct val="100000"/>
              </a:lnSpc>
              <a:spcBef>
                <a:spcPts val="250"/>
              </a:spcBef>
            </a:pPr>
            <a:r>
              <a:rPr spc="-50" dirty="0"/>
              <a:t>VP</a:t>
            </a:r>
            <a:r>
              <a:rPr spc="-70" dirty="0"/>
              <a:t>H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65" dirty="0"/>
              <a:t>ad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5" dirty="0"/>
              <a:t>3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65" dirty="0"/>
              <a:t>año</a:t>
            </a:r>
            <a:r>
              <a:rPr spc="-50" dirty="0"/>
              <a:t>s</a:t>
            </a:r>
          </a:p>
          <a:p>
            <a:pPr marL="145415" marR="404495" algn="just">
              <a:lnSpc>
                <a:spcPts val="1150"/>
              </a:lnSpc>
              <a:spcBef>
                <a:spcPts val="80"/>
              </a:spcBef>
            </a:pPr>
            <a:r>
              <a:rPr spc="-50" dirty="0"/>
              <a:t>VP</a:t>
            </a:r>
            <a:r>
              <a:rPr spc="-70" dirty="0"/>
              <a:t>H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50" dirty="0"/>
              <a:t>r</a:t>
            </a:r>
            <a:r>
              <a:rPr spc="-65" dirty="0"/>
              <a:t>eag</a:t>
            </a:r>
            <a:r>
              <a:rPr spc="-55" dirty="0"/>
              <a:t>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20" dirty="0"/>
              <a:t>i</a:t>
            </a:r>
            <a:r>
              <a:rPr spc="-10" dirty="0"/>
              <a:t>t</a:t>
            </a:r>
            <a:r>
              <a:rPr spc="-65" dirty="0"/>
              <a:t>o</a:t>
            </a:r>
            <a:r>
              <a:rPr spc="-20" dirty="0"/>
              <a:t>l</a:t>
            </a:r>
            <a:r>
              <a:rPr spc="-65" dirty="0"/>
              <a:t>og</a:t>
            </a:r>
            <a:r>
              <a:rPr spc="-60" dirty="0"/>
              <a:t>í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0" dirty="0"/>
              <a:t>l</a:t>
            </a:r>
            <a:r>
              <a:rPr spc="-60" dirty="0"/>
              <a:t>í</a:t>
            </a:r>
            <a:r>
              <a:rPr spc="-65" dirty="0"/>
              <a:t>qu</a:t>
            </a:r>
            <a:r>
              <a:rPr spc="-20" dirty="0"/>
              <a:t>i</a:t>
            </a:r>
            <a:r>
              <a:rPr spc="-65" dirty="0"/>
              <a:t>d</a:t>
            </a:r>
            <a:r>
              <a:rPr spc="-55" dirty="0"/>
              <a:t>a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65" dirty="0"/>
              <a:t>ad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5" dirty="0"/>
              <a:t>5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65" dirty="0"/>
              <a:t>año</a:t>
            </a:r>
            <a:r>
              <a:rPr spc="-50" dirty="0"/>
              <a:t>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0" dirty="0"/>
              <a:t>VP</a:t>
            </a:r>
            <a:r>
              <a:rPr spc="-70" dirty="0"/>
              <a:t>H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50" dirty="0"/>
              <a:t>r</a:t>
            </a:r>
            <a:r>
              <a:rPr spc="-65" dirty="0"/>
              <a:t>eag</a:t>
            </a:r>
            <a:r>
              <a:rPr spc="-55" dirty="0"/>
              <a:t>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20" dirty="0"/>
              <a:t>i</a:t>
            </a:r>
            <a:r>
              <a:rPr spc="-10" dirty="0"/>
              <a:t>t</a:t>
            </a:r>
            <a:r>
              <a:rPr spc="-65" dirty="0"/>
              <a:t>o</a:t>
            </a:r>
            <a:r>
              <a:rPr spc="-20" dirty="0"/>
              <a:t>l</a:t>
            </a:r>
            <a:r>
              <a:rPr spc="-65" dirty="0"/>
              <a:t>og</a:t>
            </a:r>
            <a:r>
              <a:rPr spc="-60" dirty="0"/>
              <a:t>í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0" dirty="0"/>
              <a:t>l</a:t>
            </a:r>
            <a:r>
              <a:rPr spc="-60" dirty="0"/>
              <a:t>í</a:t>
            </a:r>
            <a:r>
              <a:rPr spc="-65" dirty="0"/>
              <a:t>qu</a:t>
            </a:r>
            <a:r>
              <a:rPr spc="-20" dirty="0"/>
              <a:t>i</a:t>
            </a:r>
            <a:r>
              <a:rPr spc="-65" dirty="0"/>
              <a:t>d</a:t>
            </a:r>
            <a:r>
              <a:rPr spc="-55" dirty="0"/>
              <a:t>a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25" dirty="0"/>
              <a:t>c</a:t>
            </a:r>
            <a:r>
              <a:rPr spc="-65" dirty="0"/>
              <a:t>ad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5" dirty="0"/>
              <a:t>3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65" dirty="0"/>
              <a:t>año</a:t>
            </a:r>
            <a:r>
              <a:rPr spc="-50" dirty="0"/>
              <a:t>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85" dirty="0"/>
              <a:t>C</a:t>
            </a:r>
            <a:r>
              <a:rPr spc="-20" dirty="0"/>
              <a:t>i</a:t>
            </a:r>
            <a:r>
              <a:rPr spc="-10" dirty="0"/>
              <a:t>t</a:t>
            </a:r>
            <a:r>
              <a:rPr spc="-65" dirty="0"/>
              <a:t>o</a:t>
            </a:r>
            <a:r>
              <a:rPr spc="-20" dirty="0"/>
              <a:t>l</a:t>
            </a:r>
            <a:r>
              <a:rPr spc="-65" dirty="0"/>
              <a:t>og</a:t>
            </a:r>
            <a:r>
              <a:rPr spc="-60" dirty="0"/>
              <a:t>í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0" dirty="0"/>
              <a:t>l</a:t>
            </a:r>
            <a:r>
              <a:rPr spc="-60" dirty="0"/>
              <a:t>í</a:t>
            </a:r>
            <a:r>
              <a:rPr spc="-65" dirty="0"/>
              <a:t>qu</a:t>
            </a:r>
            <a:r>
              <a:rPr spc="-20" dirty="0"/>
              <a:t>i</a:t>
            </a:r>
            <a:r>
              <a:rPr spc="-65" dirty="0"/>
              <a:t>d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65" dirty="0"/>
              <a:t>e</a:t>
            </a:r>
            <a:r>
              <a:rPr spc="-25" dirty="0"/>
              <a:t>s</a:t>
            </a:r>
            <a:r>
              <a:rPr spc="-65" dirty="0"/>
              <a:t>que</a:t>
            </a:r>
            <a:r>
              <a:rPr spc="-70" dirty="0"/>
              <a:t>m</a:t>
            </a:r>
            <a:r>
              <a:rPr spc="-55" dirty="0"/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1</a:t>
            </a:r>
            <a:r>
              <a:rPr spc="-50" dirty="0"/>
              <a:t>-</a:t>
            </a:r>
            <a:r>
              <a:rPr spc="-65" dirty="0"/>
              <a:t>1</a:t>
            </a:r>
            <a:r>
              <a:rPr spc="-50" dirty="0"/>
              <a:t>-</a:t>
            </a:r>
            <a:r>
              <a:rPr spc="-55" dirty="0"/>
              <a:t>3</a:t>
            </a:r>
          </a:p>
          <a:p>
            <a:pPr marL="54610" algn="just">
              <a:lnSpc>
                <a:spcPct val="100000"/>
              </a:lnSpc>
              <a:spcBef>
                <a:spcPts val="210"/>
              </a:spcBef>
            </a:pPr>
            <a:r>
              <a:rPr sz="1050" b="1" spc="-104" baseline="7936" dirty="0">
                <a:latin typeface="Arial"/>
                <a:cs typeface="Arial"/>
              </a:rPr>
              <a:t>A</a:t>
            </a:r>
            <a:r>
              <a:rPr sz="1050" b="1" spc="-104" baseline="7936" dirty="0">
                <a:latin typeface="Times New Roman"/>
                <a:cs typeface="Times New Roman"/>
              </a:rPr>
              <a:t> </a:t>
            </a:r>
            <a:r>
              <a:rPr sz="1050" b="1" spc="-120" baseline="7936" dirty="0">
                <a:latin typeface="Times New Roman"/>
                <a:cs typeface="Times New Roman"/>
              </a:rPr>
              <a:t> </a:t>
            </a:r>
            <a:r>
              <a:rPr sz="700" spc="-85" dirty="0"/>
              <a:t>C</a:t>
            </a:r>
            <a:r>
              <a:rPr sz="700" spc="-20" dirty="0"/>
              <a:t>i</a:t>
            </a:r>
            <a:r>
              <a:rPr sz="700" spc="-10" dirty="0"/>
              <a:t>t</a:t>
            </a:r>
            <a:r>
              <a:rPr sz="700" spc="-65" dirty="0"/>
              <a:t>o</a:t>
            </a:r>
            <a:r>
              <a:rPr sz="700" spc="-20" dirty="0"/>
              <a:t>l</a:t>
            </a:r>
            <a:r>
              <a:rPr sz="700" spc="-65" dirty="0"/>
              <a:t>og</a:t>
            </a:r>
            <a:r>
              <a:rPr sz="700" spc="-60" dirty="0"/>
              <a:t>í</a:t>
            </a:r>
            <a:r>
              <a:rPr sz="700" spc="-55" dirty="0"/>
              <a:t>a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20" dirty="0"/>
              <a:t>l</a:t>
            </a:r>
            <a:r>
              <a:rPr sz="700" spc="-60" dirty="0"/>
              <a:t>í</a:t>
            </a:r>
            <a:r>
              <a:rPr sz="700" spc="-65" dirty="0"/>
              <a:t>qu</a:t>
            </a:r>
            <a:r>
              <a:rPr sz="700" spc="-20" dirty="0"/>
              <a:t>i</a:t>
            </a:r>
            <a:r>
              <a:rPr sz="700" spc="-65" dirty="0"/>
              <a:t>d</a:t>
            </a:r>
            <a:r>
              <a:rPr sz="700" spc="-55" dirty="0"/>
              <a:t>a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65" dirty="0"/>
              <a:t>e</a:t>
            </a:r>
            <a:r>
              <a:rPr sz="700" spc="-25" dirty="0"/>
              <a:t>s</a:t>
            </a:r>
            <a:r>
              <a:rPr sz="700" spc="-65" dirty="0"/>
              <a:t>que</a:t>
            </a:r>
            <a:r>
              <a:rPr sz="700" spc="-70" dirty="0"/>
              <a:t>m</a:t>
            </a:r>
            <a:r>
              <a:rPr sz="700" spc="-55" dirty="0"/>
              <a:t>a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700" spc="70" dirty="0">
                <a:latin typeface="Times New Roman"/>
                <a:cs typeface="Times New Roman"/>
              </a:rPr>
              <a:t> </a:t>
            </a:r>
            <a:r>
              <a:rPr sz="700" spc="-65" dirty="0"/>
              <a:t>1</a:t>
            </a:r>
            <a:r>
              <a:rPr sz="700" spc="-50" dirty="0"/>
              <a:t>-</a:t>
            </a:r>
            <a:r>
              <a:rPr sz="700" spc="-65" dirty="0"/>
              <a:t>1</a:t>
            </a:r>
            <a:r>
              <a:rPr sz="700" spc="-50" dirty="0"/>
              <a:t>-</a:t>
            </a:r>
            <a:r>
              <a:rPr sz="700" spc="-65" dirty="0"/>
              <a:t>1</a:t>
            </a:r>
            <a:r>
              <a:rPr sz="700" spc="-50" dirty="0"/>
              <a:t>-</a:t>
            </a:r>
            <a:r>
              <a:rPr sz="700" spc="-55" dirty="0"/>
              <a:t>3</a:t>
            </a:r>
            <a:endParaRPr sz="700">
              <a:latin typeface="Times New Roman"/>
              <a:cs typeface="Times New Roman"/>
            </a:endParaRPr>
          </a:p>
          <a:p>
            <a:pPr marL="54610" marR="204470" algn="just">
              <a:lnSpc>
                <a:spcPct val="133000"/>
              </a:lnSpc>
              <a:spcBef>
                <a:spcPts val="30"/>
              </a:spcBef>
            </a:pPr>
            <a:r>
              <a:rPr sz="1050" b="1" spc="-104" baseline="7936" dirty="0">
                <a:latin typeface="Arial"/>
                <a:cs typeface="Arial"/>
              </a:rPr>
              <a:t>B</a:t>
            </a:r>
            <a:r>
              <a:rPr sz="1050" b="1" spc="-104" baseline="7936" dirty="0">
                <a:latin typeface="Times New Roman"/>
                <a:cs typeface="Times New Roman"/>
              </a:rPr>
              <a:t> </a:t>
            </a:r>
            <a:r>
              <a:rPr sz="1050" b="1" spc="-120" baseline="7936" dirty="0">
                <a:latin typeface="Times New Roman"/>
                <a:cs typeface="Times New Roman"/>
              </a:rPr>
              <a:t> </a:t>
            </a:r>
            <a:r>
              <a:rPr sz="700" spc="-50" dirty="0"/>
              <a:t>VP</a:t>
            </a:r>
            <a:r>
              <a:rPr sz="700" spc="-70" dirty="0"/>
              <a:t>H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700" spc="-10" dirty="0"/>
              <a:t>t</a:t>
            </a:r>
            <a:r>
              <a:rPr sz="700" spc="-50" dirty="0"/>
              <a:t>r</a:t>
            </a:r>
            <a:r>
              <a:rPr sz="700" spc="-65" dirty="0"/>
              <a:t>eag</a:t>
            </a:r>
            <a:r>
              <a:rPr sz="700" spc="-55" dirty="0"/>
              <a:t>e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25" dirty="0"/>
              <a:t>c</a:t>
            </a:r>
            <a:r>
              <a:rPr sz="700" spc="-20" dirty="0"/>
              <a:t>i</a:t>
            </a:r>
            <a:r>
              <a:rPr sz="700" spc="-10" dirty="0"/>
              <a:t>t</a:t>
            </a:r>
            <a:r>
              <a:rPr sz="700" spc="-65" dirty="0"/>
              <a:t>o</a:t>
            </a:r>
            <a:r>
              <a:rPr sz="700" spc="-20" dirty="0"/>
              <a:t>l</a:t>
            </a:r>
            <a:r>
              <a:rPr sz="700" spc="-65" dirty="0"/>
              <a:t>og</a:t>
            </a:r>
            <a:r>
              <a:rPr sz="700" spc="-60" dirty="0"/>
              <a:t>í</a:t>
            </a:r>
            <a:r>
              <a:rPr sz="700" spc="-55" dirty="0"/>
              <a:t>a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25" dirty="0"/>
              <a:t>c</a:t>
            </a:r>
            <a:r>
              <a:rPr sz="700" spc="-65" dirty="0"/>
              <a:t>on</a:t>
            </a:r>
            <a:r>
              <a:rPr sz="700" spc="-120" dirty="0"/>
              <a:t>v</a:t>
            </a:r>
            <a:r>
              <a:rPr sz="700" spc="-15" dirty="0"/>
              <a:t>e</a:t>
            </a:r>
            <a:r>
              <a:rPr sz="700" spc="-65" dirty="0"/>
              <a:t>n</a:t>
            </a:r>
            <a:r>
              <a:rPr sz="700" spc="-25" dirty="0"/>
              <a:t>c</a:t>
            </a:r>
            <a:r>
              <a:rPr sz="700" spc="-20" dirty="0"/>
              <a:t>i</a:t>
            </a:r>
            <a:r>
              <a:rPr sz="700" spc="-65" dirty="0"/>
              <a:t>ona</a:t>
            </a:r>
            <a:r>
              <a:rPr sz="700" spc="-25" dirty="0"/>
              <a:t>l</a:t>
            </a:r>
            <a:r>
              <a:rPr sz="700" spc="20" dirty="0">
                <a:latin typeface="Times New Roman"/>
                <a:cs typeface="Times New Roman"/>
              </a:rPr>
              <a:t> </a:t>
            </a:r>
            <a:r>
              <a:rPr sz="700" spc="-25" dirty="0"/>
              <a:t>c</a:t>
            </a:r>
            <a:r>
              <a:rPr sz="700" spc="-65" dirty="0"/>
              <a:t>ad</a:t>
            </a:r>
            <a:r>
              <a:rPr sz="700" spc="-55" dirty="0"/>
              <a:t>a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55" dirty="0"/>
              <a:t>5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65" dirty="0"/>
              <a:t>año</a:t>
            </a:r>
            <a:r>
              <a:rPr sz="700" spc="-50" dirty="0"/>
              <a:t>s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1050" b="1" spc="-104" baseline="7936" dirty="0">
                <a:latin typeface="Arial"/>
                <a:cs typeface="Arial"/>
              </a:rPr>
              <a:t>C</a:t>
            </a:r>
            <a:r>
              <a:rPr sz="1050" b="1" baseline="7936" dirty="0">
                <a:latin typeface="Times New Roman"/>
                <a:cs typeface="Times New Roman"/>
              </a:rPr>
              <a:t> </a:t>
            </a:r>
            <a:r>
              <a:rPr sz="1050" b="1" spc="-120" baseline="7936" dirty="0">
                <a:latin typeface="Times New Roman"/>
                <a:cs typeface="Times New Roman"/>
              </a:rPr>
              <a:t> </a:t>
            </a:r>
            <a:r>
              <a:rPr sz="700" spc="-50" dirty="0"/>
              <a:t>VP</a:t>
            </a:r>
            <a:r>
              <a:rPr sz="700" spc="-70" dirty="0"/>
              <a:t>H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700" spc="-10" dirty="0"/>
              <a:t>t</a:t>
            </a:r>
            <a:r>
              <a:rPr sz="700" spc="-50" dirty="0"/>
              <a:t>r</a:t>
            </a:r>
            <a:r>
              <a:rPr sz="700" spc="-65" dirty="0"/>
              <a:t>eag</a:t>
            </a:r>
            <a:r>
              <a:rPr sz="700" spc="-55" dirty="0"/>
              <a:t>e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25" dirty="0"/>
              <a:t>c</a:t>
            </a:r>
            <a:r>
              <a:rPr sz="700" spc="-20" dirty="0"/>
              <a:t>i</a:t>
            </a:r>
            <a:r>
              <a:rPr sz="700" spc="-10" dirty="0"/>
              <a:t>t</a:t>
            </a:r>
            <a:r>
              <a:rPr sz="700" spc="-65" dirty="0"/>
              <a:t>o</a:t>
            </a:r>
            <a:r>
              <a:rPr sz="700" spc="-20" dirty="0"/>
              <a:t>l</a:t>
            </a:r>
            <a:r>
              <a:rPr sz="700" spc="-65" dirty="0"/>
              <a:t>og</a:t>
            </a:r>
            <a:r>
              <a:rPr sz="700" spc="-60" dirty="0"/>
              <a:t>í</a:t>
            </a:r>
            <a:r>
              <a:rPr sz="700" spc="-55" dirty="0"/>
              <a:t>a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25" dirty="0"/>
              <a:t>c</a:t>
            </a:r>
            <a:r>
              <a:rPr sz="700" spc="-65" dirty="0"/>
              <a:t>on</a:t>
            </a:r>
            <a:r>
              <a:rPr sz="700" spc="-120" dirty="0"/>
              <a:t>v</a:t>
            </a:r>
            <a:r>
              <a:rPr sz="700" spc="-15" dirty="0"/>
              <a:t>e</a:t>
            </a:r>
            <a:r>
              <a:rPr sz="700" spc="-65" dirty="0"/>
              <a:t>n</a:t>
            </a:r>
            <a:r>
              <a:rPr sz="700" spc="-25" dirty="0"/>
              <a:t>c</a:t>
            </a:r>
            <a:r>
              <a:rPr sz="700" spc="-20" dirty="0"/>
              <a:t>i</a:t>
            </a:r>
            <a:r>
              <a:rPr sz="700" spc="-65" dirty="0"/>
              <a:t>ona</a:t>
            </a:r>
            <a:r>
              <a:rPr sz="700" spc="-25" dirty="0"/>
              <a:t>l</a:t>
            </a:r>
            <a:r>
              <a:rPr sz="700" spc="20" dirty="0">
                <a:latin typeface="Times New Roman"/>
                <a:cs typeface="Times New Roman"/>
              </a:rPr>
              <a:t> </a:t>
            </a:r>
            <a:r>
              <a:rPr sz="700" spc="-25" dirty="0"/>
              <a:t>c</a:t>
            </a:r>
            <a:r>
              <a:rPr sz="700" spc="-65" dirty="0"/>
              <a:t>ad</a:t>
            </a:r>
            <a:r>
              <a:rPr sz="700" spc="-55" dirty="0"/>
              <a:t>a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55" dirty="0"/>
              <a:t>3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65" dirty="0"/>
              <a:t>año</a:t>
            </a:r>
            <a:r>
              <a:rPr sz="700" spc="-50" dirty="0"/>
              <a:t>s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1050" b="1" spc="-104" baseline="7936" dirty="0">
                <a:latin typeface="Arial"/>
                <a:cs typeface="Arial"/>
              </a:rPr>
              <a:t>D</a:t>
            </a:r>
            <a:r>
              <a:rPr sz="1050" b="1" baseline="7936" dirty="0">
                <a:latin typeface="Times New Roman"/>
                <a:cs typeface="Times New Roman"/>
              </a:rPr>
              <a:t> </a:t>
            </a:r>
            <a:r>
              <a:rPr sz="1050" b="1" spc="-120" baseline="7936" dirty="0">
                <a:latin typeface="Times New Roman"/>
                <a:cs typeface="Times New Roman"/>
              </a:rPr>
              <a:t> </a:t>
            </a:r>
            <a:r>
              <a:rPr sz="700" spc="-85" dirty="0"/>
              <a:t>C</a:t>
            </a:r>
            <a:r>
              <a:rPr sz="700" spc="-20" dirty="0"/>
              <a:t>i</a:t>
            </a:r>
            <a:r>
              <a:rPr sz="700" spc="-10" dirty="0"/>
              <a:t>t</a:t>
            </a:r>
            <a:r>
              <a:rPr sz="700" spc="-65" dirty="0"/>
              <a:t>o</a:t>
            </a:r>
            <a:r>
              <a:rPr sz="700" spc="-20" dirty="0"/>
              <a:t>l</a:t>
            </a:r>
            <a:r>
              <a:rPr sz="700" spc="-65" dirty="0"/>
              <a:t>og</a:t>
            </a:r>
            <a:r>
              <a:rPr sz="700" spc="-60" dirty="0"/>
              <a:t>í</a:t>
            </a:r>
            <a:r>
              <a:rPr sz="700" spc="-55" dirty="0"/>
              <a:t>a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25" dirty="0"/>
              <a:t>c</a:t>
            </a:r>
            <a:r>
              <a:rPr sz="700" spc="-65" dirty="0"/>
              <a:t>on</a:t>
            </a:r>
            <a:r>
              <a:rPr sz="700" spc="-120" dirty="0"/>
              <a:t>v</a:t>
            </a:r>
            <a:r>
              <a:rPr sz="700" spc="-65" dirty="0"/>
              <a:t>en</a:t>
            </a:r>
            <a:r>
              <a:rPr sz="700" spc="-25" dirty="0"/>
              <a:t>c</a:t>
            </a:r>
            <a:r>
              <a:rPr sz="700" spc="-20" dirty="0"/>
              <a:t>i</a:t>
            </a:r>
            <a:r>
              <a:rPr sz="700" spc="-65" dirty="0"/>
              <a:t>ona</a:t>
            </a:r>
            <a:r>
              <a:rPr sz="700" spc="-25" dirty="0"/>
              <a:t>l</a:t>
            </a:r>
            <a:r>
              <a:rPr sz="700" spc="20" dirty="0">
                <a:latin typeface="Times New Roman"/>
                <a:cs typeface="Times New Roman"/>
              </a:rPr>
              <a:t> </a:t>
            </a:r>
            <a:r>
              <a:rPr sz="700" spc="-65" dirty="0"/>
              <a:t>e</a:t>
            </a:r>
            <a:r>
              <a:rPr sz="700" spc="-25" dirty="0"/>
              <a:t>s</a:t>
            </a:r>
            <a:r>
              <a:rPr sz="700" spc="-65" dirty="0"/>
              <a:t>q</a:t>
            </a:r>
            <a:r>
              <a:rPr sz="700" spc="-15" dirty="0"/>
              <a:t>u</a:t>
            </a:r>
            <a:r>
              <a:rPr sz="700" spc="-65" dirty="0"/>
              <a:t>e</a:t>
            </a:r>
            <a:r>
              <a:rPr sz="700" spc="-70" dirty="0"/>
              <a:t>m</a:t>
            </a:r>
            <a:r>
              <a:rPr sz="700" spc="-55" dirty="0"/>
              <a:t>a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65" dirty="0"/>
              <a:t>1</a:t>
            </a:r>
            <a:r>
              <a:rPr sz="700" spc="-50" dirty="0"/>
              <a:t>-</a:t>
            </a:r>
            <a:r>
              <a:rPr sz="700" spc="-65" dirty="0"/>
              <a:t>1</a:t>
            </a:r>
            <a:r>
              <a:rPr sz="700" spc="-50" dirty="0"/>
              <a:t>-</a:t>
            </a:r>
            <a:r>
              <a:rPr sz="700" spc="-55" dirty="0"/>
              <a:t>3</a:t>
            </a:r>
            <a:endParaRPr sz="700">
              <a:latin typeface="Times New Roman"/>
              <a:cs typeface="Times New Roman"/>
            </a:endParaRPr>
          </a:p>
          <a:p>
            <a:pPr marL="54610" algn="just">
              <a:lnSpc>
                <a:spcPct val="100000"/>
              </a:lnSpc>
              <a:spcBef>
                <a:spcPts val="305"/>
              </a:spcBef>
            </a:pPr>
            <a:r>
              <a:rPr sz="1050" b="1" spc="-97" baseline="7936" dirty="0">
                <a:latin typeface="Arial"/>
                <a:cs typeface="Arial"/>
              </a:rPr>
              <a:t>E</a:t>
            </a:r>
            <a:r>
              <a:rPr sz="1050" b="1" spc="-97" baseline="7936" dirty="0">
                <a:latin typeface="Times New Roman"/>
                <a:cs typeface="Times New Roman"/>
              </a:rPr>
              <a:t> </a:t>
            </a:r>
            <a:r>
              <a:rPr sz="1050" b="1" spc="-67" baseline="7936" dirty="0">
                <a:latin typeface="Times New Roman"/>
                <a:cs typeface="Times New Roman"/>
              </a:rPr>
              <a:t> </a:t>
            </a:r>
            <a:r>
              <a:rPr sz="700" spc="-85" dirty="0"/>
              <a:t>C</a:t>
            </a:r>
            <a:r>
              <a:rPr sz="700" spc="-20" dirty="0"/>
              <a:t>i</a:t>
            </a:r>
            <a:r>
              <a:rPr sz="700" spc="-10" dirty="0"/>
              <a:t>t</a:t>
            </a:r>
            <a:r>
              <a:rPr sz="700" spc="-65" dirty="0"/>
              <a:t>o</a:t>
            </a:r>
            <a:r>
              <a:rPr sz="700" spc="-20" dirty="0"/>
              <a:t>l</a:t>
            </a:r>
            <a:r>
              <a:rPr sz="700" spc="-65" dirty="0"/>
              <a:t>og</a:t>
            </a:r>
            <a:r>
              <a:rPr sz="700" spc="-60" dirty="0"/>
              <a:t>í</a:t>
            </a:r>
            <a:r>
              <a:rPr sz="700" spc="-55" dirty="0"/>
              <a:t>a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25" dirty="0"/>
              <a:t>c</a:t>
            </a:r>
            <a:r>
              <a:rPr sz="700" spc="-65" dirty="0"/>
              <a:t>on</a:t>
            </a:r>
            <a:r>
              <a:rPr sz="700" spc="-120" dirty="0"/>
              <a:t>v</a:t>
            </a:r>
            <a:r>
              <a:rPr sz="700" spc="-65" dirty="0"/>
              <a:t>en</a:t>
            </a:r>
            <a:r>
              <a:rPr sz="700" spc="-25" dirty="0"/>
              <a:t>c</a:t>
            </a:r>
            <a:r>
              <a:rPr sz="700" spc="-20" dirty="0"/>
              <a:t>i</a:t>
            </a:r>
            <a:r>
              <a:rPr sz="700" spc="-65" dirty="0"/>
              <a:t>ona</a:t>
            </a:r>
            <a:r>
              <a:rPr sz="700" spc="-25" dirty="0"/>
              <a:t>l</a:t>
            </a:r>
            <a:r>
              <a:rPr sz="700" spc="20" dirty="0">
                <a:latin typeface="Times New Roman"/>
                <a:cs typeface="Times New Roman"/>
              </a:rPr>
              <a:t> </a:t>
            </a:r>
            <a:r>
              <a:rPr sz="700" spc="-65" dirty="0"/>
              <a:t>e</a:t>
            </a:r>
            <a:r>
              <a:rPr sz="700" spc="-25" dirty="0"/>
              <a:t>s</a:t>
            </a:r>
            <a:r>
              <a:rPr sz="700" spc="-65" dirty="0"/>
              <a:t>q</a:t>
            </a:r>
            <a:r>
              <a:rPr sz="700" spc="-15" dirty="0"/>
              <a:t>u</a:t>
            </a:r>
            <a:r>
              <a:rPr sz="700" spc="-65" dirty="0"/>
              <a:t>e</a:t>
            </a:r>
            <a:r>
              <a:rPr sz="700" spc="-70" dirty="0"/>
              <a:t>m</a:t>
            </a:r>
            <a:r>
              <a:rPr sz="700" spc="-55" dirty="0"/>
              <a:t>a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spc="-65" dirty="0"/>
              <a:t>1</a:t>
            </a:r>
            <a:r>
              <a:rPr sz="700" spc="-50" dirty="0"/>
              <a:t>-</a:t>
            </a:r>
            <a:r>
              <a:rPr sz="700" spc="-65" dirty="0"/>
              <a:t>1</a:t>
            </a:r>
            <a:r>
              <a:rPr sz="700" spc="-50" dirty="0"/>
              <a:t>-</a:t>
            </a:r>
            <a:r>
              <a:rPr sz="700" spc="-65" dirty="0"/>
              <a:t>1</a:t>
            </a:r>
            <a:r>
              <a:rPr sz="700" spc="-50" dirty="0"/>
              <a:t>-</a:t>
            </a:r>
            <a:r>
              <a:rPr sz="700" spc="-55" dirty="0"/>
              <a:t>3</a:t>
            </a:r>
            <a:endParaRPr sz="700">
              <a:latin typeface="Times New Roman"/>
              <a:cs typeface="Times New Roman"/>
            </a:endParaRPr>
          </a:p>
          <a:p>
            <a:pPr marL="12700" indent="41910">
              <a:lnSpc>
                <a:spcPct val="100000"/>
              </a:lnSpc>
              <a:spcBef>
                <a:spcPts val="305"/>
              </a:spcBef>
            </a:pPr>
            <a:r>
              <a:rPr sz="1050" b="1" spc="-89" baseline="7936" dirty="0">
                <a:latin typeface="Arial"/>
                <a:cs typeface="Arial"/>
              </a:rPr>
              <a:t>F</a:t>
            </a:r>
            <a:r>
              <a:rPr sz="1050" b="1" spc="-89" baseline="7936" dirty="0">
                <a:latin typeface="Times New Roman"/>
                <a:cs typeface="Times New Roman"/>
              </a:rPr>
              <a:t> </a:t>
            </a:r>
            <a:r>
              <a:rPr sz="1050" b="1" spc="-15" baseline="7936" dirty="0">
                <a:latin typeface="Times New Roman"/>
                <a:cs typeface="Times New Roman"/>
              </a:rPr>
              <a:t> </a:t>
            </a:r>
            <a:r>
              <a:rPr sz="700" spc="-85" dirty="0"/>
              <a:t>N</a:t>
            </a:r>
            <a:r>
              <a:rPr sz="700" spc="-55" dirty="0"/>
              <a:t>o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10" dirty="0"/>
              <a:t>t</a:t>
            </a:r>
            <a:r>
              <a:rPr sz="700" spc="-65" dirty="0"/>
              <a:t>a</a:t>
            </a:r>
            <a:r>
              <a:rPr sz="700" spc="-70" dirty="0"/>
              <a:t>m</a:t>
            </a:r>
            <a:r>
              <a:rPr sz="700" spc="-20" dirty="0"/>
              <a:t>i</a:t>
            </a:r>
            <a:r>
              <a:rPr sz="700" spc="-25" dirty="0"/>
              <a:t>z</a:t>
            </a:r>
            <a:r>
              <a:rPr sz="700" spc="-65" dirty="0"/>
              <a:t>a</a:t>
            </a:r>
            <a:r>
              <a:rPr sz="700" spc="-25" dirty="0"/>
              <a:t>c</a:t>
            </a:r>
            <a:r>
              <a:rPr sz="700" spc="-20" dirty="0"/>
              <a:t>i</a:t>
            </a:r>
            <a:r>
              <a:rPr sz="700" spc="-65" dirty="0"/>
              <a:t>ó</a:t>
            </a:r>
            <a:r>
              <a:rPr sz="700" spc="-55" dirty="0"/>
              <a:t>n</a:t>
            </a:r>
            <a:endParaRPr sz="7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20"/>
              </a:spcBef>
            </a:pPr>
            <a:r>
              <a:rPr b="1" spc="-95" dirty="0">
                <a:latin typeface="Arial"/>
                <a:cs typeface="Arial"/>
              </a:rPr>
              <a:t>E</a:t>
            </a:r>
            <a:r>
              <a:rPr b="1" spc="-15" dirty="0">
                <a:latin typeface="Arial"/>
                <a:cs typeface="Arial"/>
              </a:rPr>
              <a:t>x</a:t>
            </a:r>
            <a:r>
              <a:rPr b="1" spc="-50" dirty="0">
                <a:latin typeface="Arial"/>
                <a:cs typeface="Arial"/>
              </a:rPr>
              <a:t>t</a:t>
            </a:r>
            <a:r>
              <a:rPr b="1" spc="-15" dirty="0">
                <a:latin typeface="Arial"/>
                <a:cs typeface="Arial"/>
              </a:rPr>
              <a:t>e</a:t>
            </a:r>
            <a:r>
              <a:rPr b="1" spc="-55" dirty="0">
                <a:latin typeface="Arial"/>
                <a:cs typeface="Arial"/>
              </a:rPr>
              <a:t>nd</a:t>
            </a:r>
            <a:r>
              <a:rPr b="1" spc="-15" dirty="0">
                <a:latin typeface="Arial"/>
                <a:cs typeface="Arial"/>
              </a:rPr>
              <a:t>e</a:t>
            </a:r>
            <a:r>
              <a:rPr b="1" spc="-60" dirty="0">
                <a:latin typeface="Arial"/>
                <a:cs typeface="Arial"/>
              </a:rPr>
              <a:t>d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85" dirty="0">
                <a:latin typeface="Arial"/>
                <a:cs typeface="Arial"/>
              </a:rPr>
              <a:t>D</a:t>
            </a:r>
            <a:r>
              <a:rPr b="1" spc="-55" dirty="0">
                <a:latin typeface="Arial"/>
                <a:cs typeface="Arial"/>
              </a:rPr>
              <a:t>o</a:t>
            </a:r>
            <a:r>
              <a:rPr b="1" spc="-60" dirty="0">
                <a:latin typeface="Arial"/>
                <a:cs typeface="Arial"/>
              </a:rPr>
              <a:t>m</a:t>
            </a:r>
            <a:r>
              <a:rPr b="1" spc="-10" dirty="0">
                <a:latin typeface="Arial"/>
                <a:cs typeface="Arial"/>
              </a:rPr>
              <a:t>i</a:t>
            </a:r>
            <a:r>
              <a:rPr b="1" spc="-55" dirty="0">
                <a:latin typeface="Arial"/>
                <a:cs typeface="Arial"/>
              </a:rPr>
              <a:t>n</a:t>
            </a:r>
            <a:r>
              <a:rPr b="1" spc="-15" dirty="0">
                <a:latin typeface="Arial"/>
                <a:cs typeface="Arial"/>
              </a:rPr>
              <a:t>a</a:t>
            </a:r>
            <a:r>
              <a:rPr b="1" spc="-55" dirty="0">
                <a:latin typeface="Arial"/>
                <a:cs typeface="Arial"/>
              </a:rPr>
              <a:t>n</a:t>
            </a:r>
            <a:r>
              <a:rPr b="1" spc="-65" dirty="0">
                <a:latin typeface="Arial"/>
                <a:cs typeface="Arial"/>
              </a:rPr>
              <a:t>c</a:t>
            </a:r>
            <a:r>
              <a:rPr b="1" spc="-15" dirty="0">
                <a:latin typeface="Arial"/>
                <a:cs typeface="Arial"/>
              </a:rPr>
              <a:t>e</a:t>
            </a:r>
            <a:r>
              <a:rPr b="1" spc="-35" dirty="0">
                <a:latin typeface="Arial"/>
                <a:cs typeface="Arial"/>
              </a:rPr>
              <a:t>:</a:t>
            </a:r>
          </a:p>
          <a:p>
            <a:pPr marL="97155" algn="just">
              <a:lnSpc>
                <a:spcPct val="100000"/>
              </a:lnSpc>
              <a:spcBef>
                <a:spcPts val="300"/>
              </a:spcBef>
            </a:pP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04</a:t>
            </a:r>
            <a:r>
              <a:rPr spc="-55" dirty="0"/>
              <a:t>7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0" dirty="0"/>
              <a:t>k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13</a:t>
            </a:r>
            <a:r>
              <a:rPr spc="-55" dirty="0"/>
              <a:t>1</a:t>
            </a:r>
          </a:p>
          <a:p>
            <a:pPr marL="97155" algn="just">
              <a:lnSpc>
                <a:spcPct val="100000"/>
              </a:lnSpc>
              <a:spcBef>
                <a:spcPts val="305"/>
              </a:spcBef>
            </a:pP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01</a:t>
            </a:r>
            <a:r>
              <a:rPr spc="-55" dirty="0"/>
              <a:t>1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0" dirty="0"/>
              <a:t>k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26</a:t>
            </a:r>
            <a:r>
              <a:rPr spc="-55" dirty="0"/>
              <a:t>8</a:t>
            </a:r>
          </a:p>
          <a:p>
            <a:pPr marL="97155" algn="just">
              <a:lnSpc>
                <a:spcPct val="100000"/>
              </a:lnSpc>
              <a:spcBef>
                <a:spcPts val="305"/>
              </a:spcBef>
            </a:pP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11</a:t>
            </a:r>
            <a:r>
              <a:rPr spc="-55" dirty="0"/>
              <a:t>6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0" dirty="0"/>
              <a:t>k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14</a:t>
            </a:r>
            <a:r>
              <a:rPr spc="-55" dirty="0"/>
              <a:t>3</a:t>
            </a:r>
          </a:p>
          <a:p>
            <a:pPr marL="97155" algn="just">
              <a:lnSpc>
                <a:spcPct val="100000"/>
              </a:lnSpc>
              <a:spcBef>
                <a:spcPts val="305"/>
              </a:spcBef>
            </a:pP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31</a:t>
            </a:r>
            <a:r>
              <a:rPr spc="-55" dirty="0"/>
              <a:t>5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0" dirty="0"/>
              <a:t>k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35</a:t>
            </a:r>
            <a:r>
              <a:rPr spc="-55" dirty="0"/>
              <a:t>1</a:t>
            </a:r>
          </a:p>
          <a:p>
            <a:pPr marL="97155" algn="just">
              <a:lnSpc>
                <a:spcPct val="100000"/>
              </a:lnSpc>
              <a:spcBef>
                <a:spcPts val="250"/>
              </a:spcBef>
            </a:pP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7</a:t>
            </a:r>
            <a:r>
              <a:rPr spc="-55" dirty="0"/>
              <a:t>3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0" dirty="0"/>
              <a:t>k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76</a:t>
            </a:r>
            <a:r>
              <a:rPr spc="-55" dirty="0"/>
              <a:t>4</a:t>
            </a:r>
          </a:p>
          <a:p>
            <a:pPr marL="97155" algn="just">
              <a:lnSpc>
                <a:spcPct val="100000"/>
              </a:lnSpc>
              <a:spcBef>
                <a:spcPts val="305"/>
              </a:spcBef>
            </a:pP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83</a:t>
            </a:r>
            <a:r>
              <a:rPr spc="-55" dirty="0"/>
              <a:t>8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0" dirty="0"/>
              <a:t>k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89</a:t>
            </a:r>
            <a:r>
              <a:rPr spc="-55" dirty="0"/>
              <a:t>1</a:t>
            </a:r>
          </a:p>
          <a:p>
            <a:pPr marL="24765" algn="just">
              <a:lnSpc>
                <a:spcPct val="100000"/>
              </a:lnSpc>
              <a:spcBef>
                <a:spcPts val="305"/>
              </a:spcBef>
            </a:pPr>
            <a:r>
              <a:rPr b="1" spc="-70" dirty="0">
                <a:latin typeface="Arial"/>
                <a:cs typeface="Arial"/>
              </a:rPr>
              <a:t>D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0</a:t>
            </a:r>
            <a:r>
              <a:rPr spc="-55" dirty="0"/>
              <a:t>2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0" dirty="0"/>
              <a:t>k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0</a:t>
            </a:r>
            <a:r>
              <a:rPr spc="-55" dirty="0"/>
              <a:t>8</a:t>
            </a:r>
          </a:p>
          <a:p>
            <a:pPr marL="24765" algn="just">
              <a:lnSpc>
                <a:spcPct val="100000"/>
              </a:lnSpc>
              <a:spcBef>
                <a:spcPts val="305"/>
              </a:spcBef>
            </a:pPr>
            <a:r>
              <a:rPr b="1" spc="-65" dirty="0">
                <a:latin typeface="Arial"/>
                <a:cs typeface="Arial"/>
              </a:rPr>
              <a:t>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51</a:t>
            </a:r>
            <a:r>
              <a:rPr spc="-55" dirty="0"/>
              <a:t>5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0" dirty="0"/>
              <a:t>k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35" dirty="0"/>
              <a:t>&lt;</a:t>
            </a:r>
            <a:r>
              <a:rPr spc="-55" dirty="0"/>
              <a:t>=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65" dirty="0"/>
              <a:t>0</a:t>
            </a:r>
            <a:r>
              <a:rPr spc="-10" dirty="0"/>
              <a:t>,</a:t>
            </a:r>
            <a:r>
              <a:rPr spc="-65" dirty="0"/>
              <a:t>60</a:t>
            </a:r>
            <a:r>
              <a:rPr spc="-55" dirty="0"/>
              <a:t>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396740">
              <a:lnSpc>
                <a:spcPct val="100000"/>
              </a:lnSpc>
            </a:pPr>
            <a:r>
              <a:rPr sz="3000" spc="-105" dirty="0">
                <a:solidFill>
                  <a:srgbClr val="009FB9"/>
                </a:solidFill>
                <a:latin typeface="Arial Black"/>
                <a:cs typeface="Arial Black"/>
              </a:rPr>
              <a:t>R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es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u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ltados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435" y="6030495"/>
            <a:ext cx="72193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Muy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ect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deba</a:t>
            </a:r>
            <a:r>
              <a:rPr sz="2000" spc="5" dirty="0">
                <a:latin typeface="Calibri"/>
                <a:cs typeface="Calibri"/>
              </a:rPr>
              <a:t>j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PIB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ápi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($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5" dirty="0">
                <a:latin typeface="Calibri"/>
                <a:cs typeface="Calibri"/>
              </a:rPr>
              <a:t>5</a:t>
            </a:r>
            <a:r>
              <a:rPr sz="2000" spc="-5" dirty="0">
                <a:latin typeface="Calibri"/>
                <a:cs typeface="Calibri"/>
              </a:rPr>
              <a:t>.0</a:t>
            </a:r>
            <a:r>
              <a:rPr sz="2000" spc="5" dirty="0">
                <a:latin typeface="Calibri"/>
                <a:cs typeface="Calibri"/>
              </a:rPr>
              <a:t>0</a:t>
            </a:r>
            <a:r>
              <a:rPr sz="2000" spc="-10" dirty="0">
                <a:latin typeface="Calibri"/>
                <a:cs typeface="Calibri"/>
              </a:rPr>
              <a:t>8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spc="-10" dirty="0">
                <a:latin typeface="Calibri"/>
                <a:cs typeface="Calibri"/>
              </a:rPr>
              <a:t>79</a:t>
            </a:r>
            <a:r>
              <a:rPr sz="2000" dirty="0">
                <a:latin typeface="Calibri"/>
                <a:cs typeface="Calibri"/>
              </a:rPr>
              <a:t>3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7179" y="1433708"/>
          <a:ext cx="8248650" cy="442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3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8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1247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egia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66675" indent="-1270" algn="ctr">
                        <a:lnSpc>
                          <a:spcPct val="114999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($)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49530" indent="-17145">
                        <a:lnSpc>
                          <a:spcPct val="114999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66040" indent="-1905" algn="ctr">
                        <a:lnSpc>
                          <a:spcPct val="114999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eme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I(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1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ami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140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201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25,72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47">
                <a:tc>
                  <a:txBody>
                    <a:bodyPr/>
                    <a:lstStyle/>
                    <a:p>
                      <a:pPr marL="38100" marR="120650" algn="just">
                        <a:lnSpc>
                          <a:spcPct val="1151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Prue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tria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ogía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onal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ada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365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136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4.93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25,75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8.82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.9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39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238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Prue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8100" marR="461009">
                        <a:lnSpc>
                          <a:spcPct val="114999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tria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gía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enci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ada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452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817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.6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25,76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.5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6.20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247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oma)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8100" marR="234315">
                        <a:lnSpc>
                          <a:spcPct val="114999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tria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gí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ada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475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983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.1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25,76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.0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4.28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807">
                <a:tc>
                  <a:txBody>
                    <a:bodyPr/>
                    <a:lstStyle/>
                    <a:p>
                      <a:pPr marL="38100" marR="104775">
                        <a:lnSpc>
                          <a:spcPct val="114999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Prue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ma)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ada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221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.2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25,76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.3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6.66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311">
                <a:tc gridSpan="6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EI=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ef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creme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190" rIns="0" bIns="0" rtlCol="0">
            <a:spAutoFit/>
          </a:bodyPr>
          <a:lstStyle/>
          <a:p>
            <a:pPr marL="3322954" algn="ctr">
              <a:lnSpc>
                <a:spcPct val="100000"/>
              </a:lnSpc>
            </a:pP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Anál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i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sis</a:t>
            </a:r>
            <a:r>
              <a:rPr sz="3000" spc="26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de</a:t>
            </a:r>
            <a:endParaRPr sz="3000">
              <a:latin typeface="Arial Black"/>
              <a:cs typeface="Arial Black"/>
            </a:endParaRPr>
          </a:p>
          <a:p>
            <a:pPr marL="3322954" algn="ctr">
              <a:lnSpc>
                <a:spcPct val="100000"/>
              </a:lnSpc>
            </a:pP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se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n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sibilidad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8166" y="2382225"/>
            <a:ext cx="2863215" cy="189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700"/>
              </a:lnSpc>
            </a:pPr>
            <a:r>
              <a:rPr sz="2950" spc="-265" dirty="0">
                <a:latin typeface="Calibri"/>
                <a:cs typeface="Calibri"/>
              </a:rPr>
              <a:t>M</a:t>
            </a:r>
            <a:r>
              <a:rPr sz="2950" spc="-55" dirty="0">
                <a:latin typeface="Calibri"/>
                <a:cs typeface="Calibri"/>
              </a:rPr>
              <a:t>u</a:t>
            </a:r>
            <a:r>
              <a:rPr sz="2950" spc="-40" dirty="0">
                <a:latin typeface="Calibri"/>
                <a:cs typeface="Calibri"/>
              </a:rPr>
              <a:t>y</a:t>
            </a:r>
            <a:r>
              <a:rPr sz="2950" spc="-150" dirty="0">
                <a:latin typeface="Times New Roman"/>
                <a:cs typeface="Times New Roman"/>
              </a:rPr>
              <a:t> </a:t>
            </a:r>
            <a:r>
              <a:rPr sz="2950" spc="-120" dirty="0">
                <a:latin typeface="Calibri"/>
                <a:cs typeface="Calibri"/>
              </a:rPr>
              <a:t>c</a:t>
            </a:r>
            <a:r>
              <a:rPr sz="2950" spc="-55" dirty="0">
                <a:latin typeface="Calibri"/>
                <a:cs typeface="Calibri"/>
              </a:rPr>
              <a:t>o</a:t>
            </a:r>
            <a:r>
              <a:rPr sz="2950" spc="-30" dirty="0">
                <a:latin typeface="Calibri"/>
                <a:cs typeface="Calibri"/>
              </a:rPr>
              <a:t>s</a:t>
            </a:r>
            <a:r>
              <a:rPr sz="2950" spc="-50" dirty="0">
                <a:latin typeface="Calibri"/>
                <a:cs typeface="Calibri"/>
              </a:rPr>
              <a:t>t</a:t>
            </a:r>
            <a:r>
              <a:rPr sz="2950" spc="-55" dirty="0">
                <a:latin typeface="Calibri"/>
                <a:cs typeface="Calibri"/>
              </a:rPr>
              <a:t>o</a:t>
            </a:r>
            <a:r>
              <a:rPr sz="2950" spc="25" dirty="0">
                <a:latin typeface="Calibri"/>
                <a:cs typeface="Calibri"/>
              </a:rPr>
              <a:t>-</a:t>
            </a:r>
            <a:r>
              <a:rPr sz="2950" spc="30" dirty="0">
                <a:latin typeface="Calibri"/>
                <a:cs typeface="Calibri"/>
              </a:rPr>
              <a:t>efe</a:t>
            </a:r>
            <a:r>
              <a:rPr sz="2950" spc="-120" dirty="0">
                <a:latin typeface="Calibri"/>
                <a:cs typeface="Calibri"/>
              </a:rPr>
              <a:t>c</a:t>
            </a:r>
            <a:r>
              <a:rPr sz="2950" spc="-50" dirty="0">
                <a:latin typeface="Calibri"/>
                <a:cs typeface="Calibri"/>
              </a:rPr>
              <a:t>t</a:t>
            </a:r>
            <a:r>
              <a:rPr sz="2950" spc="65" dirty="0">
                <a:latin typeface="Calibri"/>
                <a:cs typeface="Calibri"/>
              </a:rPr>
              <a:t>i</a:t>
            </a:r>
            <a:r>
              <a:rPr sz="2950" spc="-20" dirty="0">
                <a:latin typeface="Calibri"/>
                <a:cs typeface="Calibri"/>
              </a:rPr>
              <a:t>v</a:t>
            </a:r>
            <a:r>
              <a:rPr sz="2950" spc="-45" dirty="0">
                <a:latin typeface="Calibri"/>
                <a:cs typeface="Calibri"/>
              </a:rPr>
              <a:t>a</a:t>
            </a:r>
            <a:r>
              <a:rPr sz="2950" spc="-25" dirty="0">
                <a:latin typeface="Times New Roman"/>
                <a:cs typeface="Times New Roman"/>
              </a:rPr>
              <a:t> </a:t>
            </a:r>
            <a:r>
              <a:rPr sz="2950" spc="-75" dirty="0">
                <a:latin typeface="Calibri"/>
                <a:cs typeface="Calibri"/>
              </a:rPr>
              <a:t>C</a:t>
            </a:r>
            <a:r>
              <a:rPr sz="2950" spc="-55" dirty="0">
                <a:latin typeface="Calibri"/>
                <a:cs typeface="Calibri"/>
              </a:rPr>
              <a:t>o</a:t>
            </a:r>
            <a:r>
              <a:rPr sz="2950" spc="-30" dirty="0">
                <a:latin typeface="Calibri"/>
                <a:cs typeface="Calibri"/>
              </a:rPr>
              <a:t>s</a:t>
            </a:r>
            <a:r>
              <a:rPr sz="2950" spc="-50" dirty="0">
                <a:latin typeface="Calibri"/>
                <a:cs typeface="Calibri"/>
              </a:rPr>
              <a:t>t</a:t>
            </a:r>
            <a:r>
              <a:rPr sz="2950" spc="-55" dirty="0">
                <a:latin typeface="Calibri"/>
                <a:cs typeface="Calibri"/>
              </a:rPr>
              <a:t>o</a:t>
            </a:r>
            <a:r>
              <a:rPr sz="2950" spc="25" dirty="0">
                <a:latin typeface="Calibri"/>
                <a:cs typeface="Calibri"/>
              </a:rPr>
              <a:t>-</a:t>
            </a:r>
            <a:r>
              <a:rPr sz="2950" spc="30" dirty="0">
                <a:latin typeface="Calibri"/>
                <a:cs typeface="Calibri"/>
              </a:rPr>
              <a:t>efe</a:t>
            </a:r>
            <a:r>
              <a:rPr sz="2950" spc="-120" dirty="0">
                <a:latin typeface="Calibri"/>
                <a:cs typeface="Calibri"/>
              </a:rPr>
              <a:t>c</a:t>
            </a:r>
            <a:r>
              <a:rPr sz="2950" spc="-50" dirty="0">
                <a:latin typeface="Calibri"/>
                <a:cs typeface="Calibri"/>
              </a:rPr>
              <a:t>t</a:t>
            </a:r>
            <a:r>
              <a:rPr sz="2950" spc="65" dirty="0">
                <a:latin typeface="Calibri"/>
                <a:cs typeface="Calibri"/>
              </a:rPr>
              <a:t>i</a:t>
            </a:r>
            <a:r>
              <a:rPr sz="2950" spc="-20" dirty="0">
                <a:latin typeface="Calibri"/>
                <a:cs typeface="Calibri"/>
              </a:rPr>
              <a:t>v</a:t>
            </a:r>
            <a:r>
              <a:rPr sz="2950" spc="-45" dirty="0">
                <a:latin typeface="Calibri"/>
                <a:cs typeface="Calibri"/>
              </a:rPr>
              <a:t>a</a:t>
            </a:r>
            <a:endParaRPr sz="2950">
              <a:latin typeface="Calibri"/>
              <a:cs typeface="Calibri"/>
            </a:endParaRPr>
          </a:p>
          <a:p>
            <a:pPr marL="12700" marR="221615">
              <a:lnSpc>
                <a:spcPct val="110700"/>
              </a:lnSpc>
              <a:spcBef>
                <a:spcPts val="5"/>
              </a:spcBef>
            </a:pPr>
            <a:r>
              <a:rPr sz="2950" spc="-30" dirty="0">
                <a:latin typeface="Calibri"/>
                <a:cs typeface="Calibri"/>
              </a:rPr>
              <a:t>N</a:t>
            </a:r>
            <a:r>
              <a:rPr sz="2950" spc="-50" dirty="0">
                <a:latin typeface="Calibri"/>
                <a:cs typeface="Calibri"/>
              </a:rPr>
              <a:t>o</a:t>
            </a:r>
            <a:r>
              <a:rPr sz="2950" spc="-175" dirty="0">
                <a:latin typeface="Times New Roman"/>
                <a:cs typeface="Times New Roman"/>
              </a:rPr>
              <a:t> </a:t>
            </a:r>
            <a:r>
              <a:rPr sz="2950" spc="-120" dirty="0">
                <a:latin typeface="Calibri"/>
                <a:cs typeface="Calibri"/>
              </a:rPr>
              <a:t>c</a:t>
            </a:r>
            <a:r>
              <a:rPr sz="2950" spc="-55" dirty="0">
                <a:latin typeface="Calibri"/>
                <a:cs typeface="Calibri"/>
              </a:rPr>
              <a:t>o</a:t>
            </a:r>
            <a:r>
              <a:rPr sz="2950" spc="-30" dirty="0">
                <a:latin typeface="Calibri"/>
                <a:cs typeface="Calibri"/>
              </a:rPr>
              <a:t>s</a:t>
            </a:r>
            <a:r>
              <a:rPr sz="2950" spc="-50" dirty="0">
                <a:latin typeface="Calibri"/>
                <a:cs typeface="Calibri"/>
              </a:rPr>
              <a:t>t</a:t>
            </a:r>
            <a:r>
              <a:rPr sz="2950" spc="-55" dirty="0">
                <a:latin typeface="Calibri"/>
                <a:cs typeface="Calibri"/>
              </a:rPr>
              <a:t>o</a:t>
            </a:r>
            <a:r>
              <a:rPr sz="2950" spc="25" dirty="0">
                <a:latin typeface="Calibri"/>
                <a:cs typeface="Calibri"/>
              </a:rPr>
              <a:t>-</a:t>
            </a:r>
            <a:r>
              <a:rPr sz="2950" spc="30" dirty="0">
                <a:latin typeface="Calibri"/>
                <a:cs typeface="Calibri"/>
              </a:rPr>
              <a:t>efe</a:t>
            </a:r>
            <a:r>
              <a:rPr sz="2950" spc="-120" dirty="0">
                <a:latin typeface="Calibri"/>
                <a:cs typeface="Calibri"/>
              </a:rPr>
              <a:t>c</a:t>
            </a:r>
            <a:r>
              <a:rPr sz="2950" spc="-50" dirty="0">
                <a:latin typeface="Calibri"/>
                <a:cs typeface="Calibri"/>
              </a:rPr>
              <a:t>t</a:t>
            </a:r>
            <a:r>
              <a:rPr sz="2950" spc="65" dirty="0">
                <a:latin typeface="Calibri"/>
                <a:cs typeface="Calibri"/>
              </a:rPr>
              <a:t>i</a:t>
            </a:r>
            <a:r>
              <a:rPr sz="2950" spc="-20" dirty="0">
                <a:latin typeface="Calibri"/>
                <a:cs typeface="Calibri"/>
              </a:rPr>
              <a:t>v</a:t>
            </a:r>
            <a:r>
              <a:rPr sz="2950" spc="-45" dirty="0">
                <a:latin typeface="Calibri"/>
                <a:cs typeface="Calibri"/>
              </a:rPr>
              <a:t>a</a:t>
            </a:r>
            <a:r>
              <a:rPr sz="2950" spc="-25" dirty="0">
                <a:latin typeface="Times New Roman"/>
                <a:cs typeface="Times New Roman"/>
              </a:rPr>
              <a:t> </a:t>
            </a:r>
            <a:r>
              <a:rPr sz="2950" spc="-125" dirty="0">
                <a:latin typeface="Calibri"/>
                <a:cs typeface="Calibri"/>
              </a:rPr>
              <a:t>D</a:t>
            </a:r>
            <a:r>
              <a:rPr sz="2950" spc="-55" dirty="0">
                <a:latin typeface="Calibri"/>
                <a:cs typeface="Calibri"/>
              </a:rPr>
              <a:t>o</a:t>
            </a:r>
            <a:r>
              <a:rPr sz="2950" spc="-100" dirty="0">
                <a:latin typeface="Calibri"/>
                <a:cs typeface="Calibri"/>
              </a:rPr>
              <a:t>m</a:t>
            </a:r>
            <a:r>
              <a:rPr sz="2950" spc="65" dirty="0">
                <a:latin typeface="Calibri"/>
                <a:cs typeface="Calibri"/>
              </a:rPr>
              <a:t>i</a:t>
            </a:r>
            <a:r>
              <a:rPr sz="2950" spc="-55" dirty="0">
                <a:latin typeface="Calibri"/>
                <a:cs typeface="Calibri"/>
              </a:rPr>
              <a:t>n</a:t>
            </a:r>
            <a:r>
              <a:rPr sz="2950" spc="-95" dirty="0">
                <a:latin typeface="Calibri"/>
                <a:cs typeface="Calibri"/>
              </a:rPr>
              <a:t>a</a:t>
            </a:r>
            <a:r>
              <a:rPr sz="2950" spc="-50" dirty="0">
                <a:latin typeface="Calibri"/>
                <a:cs typeface="Calibri"/>
              </a:rPr>
              <a:t>da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18215" y="2382225"/>
            <a:ext cx="3810635" cy="139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spc="-155" dirty="0">
                <a:latin typeface="Calibri"/>
                <a:cs typeface="Calibri"/>
              </a:rPr>
              <a:t>&lt;</a:t>
            </a:r>
            <a:r>
              <a:rPr sz="2950" spc="-180" dirty="0">
                <a:latin typeface="Calibri"/>
                <a:cs typeface="Calibri"/>
              </a:rPr>
              <a:t>$15</a:t>
            </a:r>
            <a:r>
              <a:rPr sz="2950" dirty="0">
                <a:latin typeface="Calibri"/>
                <a:cs typeface="Calibri"/>
              </a:rPr>
              <a:t>.</a:t>
            </a:r>
            <a:r>
              <a:rPr sz="2950" spc="-180" dirty="0">
                <a:latin typeface="Calibri"/>
                <a:cs typeface="Calibri"/>
              </a:rPr>
              <a:t>008</a:t>
            </a:r>
            <a:r>
              <a:rPr sz="2950" dirty="0">
                <a:latin typeface="Calibri"/>
                <a:cs typeface="Calibri"/>
              </a:rPr>
              <a:t>.</a:t>
            </a:r>
            <a:r>
              <a:rPr sz="2950" spc="-180" dirty="0">
                <a:latin typeface="Calibri"/>
                <a:cs typeface="Calibri"/>
              </a:rPr>
              <a:t>79</a:t>
            </a:r>
            <a:r>
              <a:rPr sz="2950" spc="-45" dirty="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375"/>
              </a:spcBef>
            </a:pPr>
            <a:r>
              <a:rPr sz="2950" spc="-180" dirty="0">
                <a:latin typeface="Calibri"/>
                <a:cs typeface="Calibri"/>
              </a:rPr>
              <a:t>$15</a:t>
            </a:r>
            <a:r>
              <a:rPr sz="2950" dirty="0">
                <a:latin typeface="Calibri"/>
                <a:cs typeface="Calibri"/>
              </a:rPr>
              <a:t>.</a:t>
            </a:r>
            <a:r>
              <a:rPr sz="2950" spc="-180" dirty="0">
                <a:latin typeface="Calibri"/>
                <a:cs typeface="Calibri"/>
              </a:rPr>
              <a:t>008</a:t>
            </a:r>
            <a:r>
              <a:rPr sz="2950" dirty="0">
                <a:latin typeface="Calibri"/>
                <a:cs typeface="Calibri"/>
              </a:rPr>
              <a:t>.</a:t>
            </a:r>
            <a:r>
              <a:rPr sz="2950" spc="-180" dirty="0">
                <a:latin typeface="Calibri"/>
                <a:cs typeface="Calibri"/>
              </a:rPr>
              <a:t>79</a:t>
            </a:r>
            <a:r>
              <a:rPr sz="2950" spc="-45" dirty="0">
                <a:latin typeface="Calibri"/>
                <a:cs typeface="Calibri"/>
              </a:rPr>
              <a:t>3</a:t>
            </a:r>
            <a:r>
              <a:rPr sz="2950" spc="-305" dirty="0">
                <a:latin typeface="Times New Roman"/>
                <a:cs typeface="Times New Roman"/>
              </a:rPr>
              <a:t> </a:t>
            </a:r>
            <a:r>
              <a:rPr sz="2950" spc="-45" dirty="0">
                <a:latin typeface="Calibri"/>
                <a:cs typeface="Calibri"/>
              </a:rPr>
              <a:t>a</a:t>
            </a:r>
            <a:r>
              <a:rPr sz="2950" spc="-225" dirty="0">
                <a:latin typeface="Times New Roman"/>
                <a:cs typeface="Times New Roman"/>
              </a:rPr>
              <a:t> </a:t>
            </a:r>
            <a:r>
              <a:rPr sz="2950" spc="-180" dirty="0">
                <a:latin typeface="Calibri"/>
                <a:cs typeface="Calibri"/>
              </a:rPr>
              <a:t>$45</a:t>
            </a:r>
            <a:r>
              <a:rPr sz="2950" dirty="0">
                <a:latin typeface="Calibri"/>
                <a:cs typeface="Calibri"/>
              </a:rPr>
              <a:t>.</a:t>
            </a:r>
            <a:r>
              <a:rPr sz="2950" spc="-180" dirty="0">
                <a:latin typeface="Calibri"/>
                <a:cs typeface="Calibri"/>
              </a:rPr>
              <a:t>026</a:t>
            </a:r>
            <a:r>
              <a:rPr sz="2950" dirty="0">
                <a:latin typeface="Calibri"/>
                <a:cs typeface="Calibri"/>
              </a:rPr>
              <a:t>.</a:t>
            </a:r>
            <a:r>
              <a:rPr sz="2950" spc="-180" dirty="0">
                <a:latin typeface="Calibri"/>
                <a:cs typeface="Calibri"/>
              </a:rPr>
              <a:t>37</a:t>
            </a:r>
            <a:r>
              <a:rPr sz="2950" spc="-45" dirty="0">
                <a:latin typeface="Calibri"/>
                <a:cs typeface="Calibri"/>
              </a:rPr>
              <a:t>9</a:t>
            </a:r>
            <a:endParaRPr sz="2950">
              <a:latin typeface="Calibri"/>
              <a:cs typeface="Calibri"/>
            </a:endParaRPr>
          </a:p>
          <a:p>
            <a:pPr marL="83185">
              <a:lnSpc>
                <a:spcPct val="100000"/>
              </a:lnSpc>
              <a:spcBef>
                <a:spcPts val="380"/>
              </a:spcBef>
            </a:pPr>
            <a:r>
              <a:rPr sz="2950" spc="-45" dirty="0">
                <a:latin typeface="Calibri"/>
                <a:cs typeface="Calibri"/>
              </a:rPr>
              <a:t>&gt;</a:t>
            </a:r>
            <a:r>
              <a:rPr sz="2950" spc="-280" dirty="0">
                <a:latin typeface="Times New Roman"/>
                <a:cs typeface="Times New Roman"/>
              </a:rPr>
              <a:t> </a:t>
            </a:r>
            <a:r>
              <a:rPr sz="2950" spc="-180" dirty="0">
                <a:latin typeface="Calibri"/>
                <a:cs typeface="Calibri"/>
              </a:rPr>
              <a:t>$45</a:t>
            </a:r>
            <a:r>
              <a:rPr sz="2950" dirty="0">
                <a:latin typeface="Calibri"/>
                <a:cs typeface="Calibri"/>
              </a:rPr>
              <a:t>.</a:t>
            </a:r>
            <a:r>
              <a:rPr sz="2950" spc="-180" dirty="0">
                <a:latin typeface="Calibri"/>
                <a:cs typeface="Calibri"/>
              </a:rPr>
              <a:t>026</a:t>
            </a:r>
            <a:r>
              <a:rPr sz="2950" dirty="0">
                <a:latin typeface="Calibri"/>
                <a:cs typeface="Calibri"/>
              </a:rPr>
              <a:t>.</a:t>
            </a:r>
            <a:r>
              <a:rPr sz="2950" spc="-180" dirty="0">
                <a:latin typeface="Calibri"/>
                <a:cs typeface="Calibri"/>
              </a:rPr>
              <a:t>37</a:t>
            </a:r>
            <a:r>
              <a:rPr sz="2950" spc="-45" dirty="0">
                <a:latin typeface="Calibri"/>
                <a:cs typeface="Calibri"/>
              </a:rPr>
              <a:t>9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9129" y="2338364"/>
            <a:ext cx="480695" cy="393700"/>
          </a:xfrm>
          <a:custGeom>
            <a:avLst/>
            <a:gdLst/>
            <a:ahLst/>
            <a:cxnLst/>
            <a:rect l="l" t="t" r="r" b="b"/>
            <a:pathLst>
              <a:path w="480694" h="393700">
                <a:moveTo>
                  <a:pt x="0" y="393405"/>
                </a:moveTo>
                <a:lnTo>
                  <a:pt x="480084" y="393405"/>
                </a:lnTo>
                <a:lnTo>
                  <a:pt x="480084" y="0"/>
                </a:lnTo>
                <a:lnTo>
                  <a:pt x="0" y="0"/>
                </a:lnTo>
                <a:lnTo>
                  <a:pt x="0" y="39340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129" y="2338372"/>
            <a:ext cx="480695" cy="393700"/>
          </a:xfrm>
          <a:custGeom>
            <a:avLst/>
            <a:gdLst/>
            <a:ahLst/>
            <a:cxnLst/>
            <a:rect l="l" t="t" r="r" b="b"/>
            <a:pathLst>
              <a:path w="480694" h="393700">
                <a:moveTo>
                  <a:pt x="0" y="393410"/>
                </a:moveTo>
                <a:lnTo>
                  <a:pt x="480083" y="393410"/>
                </a:lnTo>
                <a:lnTo>
                  <a:pt x="480083" y="0"/>
                </a:lnTo>
                <a:lnTo>
                  <a:pt x="0" y="0"/>
                </a:lnTo>
                <a:lnTo>
                  <a:pt x="0" y="393410"/>
                </a:lnTo>
                <a:close/>
              </a:path>
            </a:pathLst>
          </a:custGeom>
          <a:ln w="24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9129" y="2830128"/>
            <a:ext cx="480695" cy="393700"/>
          </a:xfrm>
          <a:custGeom>
            <a:avLst/>
            <a:gdLst/>
            <a:ahLst/>
            <a:cxnLst/>
            <a:rect l="l" t="t" r="r" b="b"/>
            <a:pathLst>
              <a:path w="480694" h="393700">
                <a:moveTo>
                  <a:pt x="0" y="393405"/>
                </a:moveTo>
                <a:lnTo>
                  <a:pt x="480084" y="393405"/>
                </a:lnTo>
                <a:lnTo>
                  <a:pt x="480084" y="0"/>
                </a:lnTo>
                <a:lnTo>
                  <a:pt x="0" y="0"/>
                </a:lnTo>
                <a:lnTo>
                  <a:pt x="0" y="39340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9129" y="2830120"/>
            <a:ext cx="480695" cy="393700"/>
          </a:xfrm>
          <a:custGeom>
            <a:avLst/>
            <a:gdLst/>
            <a:ahLst/>
            <a:cxnLst/>
            <a:rect l="l" t="t" r="r" b="b"/>
            <a:pathLst>
              <a:path w="480694" h="393700">
                <a:moveTo>
                  <a:pt x="0" y="393410"/>
                </a:moveTo>
                <a:lnTo>
                  <a:pt x="480083" y="393410"/>
                </a:lnTo>
                <a:lnTo>
                  <a:pt x="480083" y="0"/>
                </a:lnTo>
                <a:lnTo>
                  <a:pt x="0" y="0"/>
                </a:lnTo>
                <a:lnTo>
                  <a:pt x="0" y="393410"/>
                </a:lnTo>
                <a:close/>
              </a:path>
            </a:pathLst>
          </a:custGeom>
          <a:ln w="24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129" y="3321893"/>
            <a:ext cx="480695" cy="393700"/>
          </a:xfrm>
          <a:custGeom>
            <a:avLst/>
            <a:gdLst/>
            <a:ahLst/>
            <a:cxnLst/>
            <a:rect l="l" t="t" r="r" b="b"/>
            <a:pathLst>
              <a:path w="480694" h="393700">
                <a:moveTo>
                  <a:pt x="0" y="393405"/>
                </a:moveTo>
                <a:lnTo>
                  <a:pt x="480084" y="393405"/>
                </a:lnTo>
                <a:lnTo>
                  <a:pt x="480084" y="0"/>
                </a:lnTo>
                <a:lnTo>
                  <a:pt x="0" y="0"/>
                </a:lnTo>
                <a:lnTo>
                  <a:pt x="0" y="39340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129" y="3321868"/>
            <a:ext cx="480695" cy="393700"/>
          </a:xfrm>
          <a:custGeom>
            <a:avLst/>
            <a:gdLst/>
            <a:ahLst/>
            <a:cxnLst/>
            <a:rect l="l" t="t" r="r" b="b"/>
            <a:pathLst>
              <a:path w="480694" h="393700">
                <a:moveTo>
                  <a:pt x="0" y="393410"/>
                </a:moveTo>
                <a:lnTo>
                  <a:pt x="480083" y="393410"/>
                </a:lnTo>
                <a:lnTo>
                  <a:pt x="480083" y="0"/>
                </a:lnTo>
                <a:lnTo>
                  <a:pt x="0" y="0"/>
                </a:lnTo>
                <a:lnTo>
                  <a:pt x="0" y="393410"/>
                </a:lnTo>
                <a:close/>
              </a:path>
            </a:pathLst>
          </a:custGeom>
          <a:ln w="24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9129" y="3813645"/>
            <a:ext cx="480695" cy="393700"/>
          </a:xfrm>
          <a:custGeom>
            <a:avLst/>
            <a:gdLst/>
            <a:ahLst/>
            <a:cxnLst/>
            <a:rect l="l" t="t" r="r" b="b"/>
            <a:pathLst>
              <a:path w="480694" h="393700">
                <a:moveTo>
                  <a:pt x="0" y="393405"/>
                </a:moveTo>
                <a:lnTo>
                  <a:pt x="480084" y="393405"/>
                </a:lnTo>
                <a:lnTo>
                  <a:pt x="480084" y="0"/>
                </a:lnTo>
                <a:lnTo>
                  <a:pt x="0" y="0"/>
                </a:lnTo>
                <a:lnTo>
                  <a:pt x="0" y="3934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9129" y="3813638"/>
            <a:ext cx="480695" cy="393700"/>
          </a:xfrm>
          <a:custGeom>
            <a:avLst/>
            <a:gdLst/>
            <a:ahLst/>
            <a:cxnLst/>
            <a:rect l="l" t="t" r="r" b="b"/>
            <a:pathLst>
              <a:path w="480694" h="393700">
                <a:moveTo>
                  <a:pt x="0" y="393404"/>
                </a:moveTo>
                <a:lnTo>
                  <a:pt x="480083" y="393404"/>
                </a:lnTo>
                <a:lnTo>
                  <a:pt x="480083" y="0"/>
                </a:lnTo>
                <a:lnTo>
                  <a:pt x="0" y="0"/>
                </a:lnTo>
                <a:lnTo>
                  <a:pt x="0" y="393404"/>
                </a:lnTo>
                <a:close/>
              </a:path>
            </a:pathLst>
          </a:custGeom>
          <a:ln w="24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6270" y="5593333"/>
            <a:ext cx="27514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IB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ápi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Colomb</a:t>
            </a:r>
            <a:r>
              <a:rPr sz="1800" dirty="0">
                <a:latin typeface="Calibri"/>
                <a:cs typeface="Calibri"/>
              </a:rPr>
              <a:t>ia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2013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95708" y="5593333"/>
            <a:ext cx="11842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$15.008.793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190" rIns="0" bIns="0" rtlCol="0">
            <a:spAutoFit/>
          </a:bodyPr>
          <a:lstStyle/>
          <a:p>
            <a:pPr marL="3322954" algn="ctr">
              <a:lnSpc>
                <a:spcPct val="100000"/>
              </a:lnSpc>
            </a:pP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Anál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i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sis</a:t>
            </a:r>
            <a:r>
              <a:rPr sz="3000" spc="26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de</a:t>
            </a:r>
            <a:endParaRPr sz="3000">
              <a:latin typeface="Arial Black"/>
              <a:cs typeface="Arial Black"/>
            </a:endParaRPr>
          </a:p>
          <a:p>
            <a:pPr marL="3322954" algn="ctr">
              <a:lnSpc>
                <a:spcPct val="100000"/>
              </a:lnSpc>
            </a:pP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se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n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sibilidad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0577" y="1977334"/>
            <a:ext cx="4753610" cy="220979"/>
          </a:xfrm>
          <a:custGeom>
            <a:avLst/>
            <a:gdLst/>
            <a:ahLst/>
            <a:cxnLst/>
            <a:rect l="l" t="t" r="r" b="b"/>
            <a:pathLst>
              <a:path w="4753610" h="220980">
                <a:moveTo>
                  <a:pt x="0" y="220944"/>
                </a:moveTo>
                <a:lnTo>
                  <a:pt x="4753127" y="220944"/>
                </a:lnTo>
                <a:lnTo>
                  <a:pt x="4753127" y="0"/>
                </a:lnTo>
                <a:lnTo>
                  <a:pt x="0" y="0"/>
                </a:lnTo>
                <a:lnTo>
                  <a:pt x="0" y="220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0577" y="2187854"/>
            <a:ext cx="4753610" cy="220979"/>
          </a:xfrm>
          <a:custGeom>
            <a:avLst/>
            <a:gdLst/>
            <a:ahLst/>
            <a:cxnLst/>
            <a:rect l="l" t="t" r="r" b="b"/>
            <a:pathLst>
              <a:path w="4753610" h="220980">
                <a:moveTo>
                  <a:pt x="4753124" y="0"/>
                </a:moveTo>
                <a:lnTo>
                  <a:pt x="0" y="0"/>
                </a:lnTo>
                <a:lnTo>
                  <a:pt x="0" y="220583"/>
                </a:lnTo>
                <a:lnTo>
                  <a:pt x="4753124" y="220614"/>
                </a:lnTo>
                <a:lnTo>
                  <a:pt x="4753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577" y="2397958"/>
            <a:ext cx="4753610" cy="220979"/>
          </a:xfrm>
          <a:custGeom>
            <a:avLst/>
            <a:gdLst/>
            <a:ahLst/>
            <a:cxnLst/>
            <a:rect l="l" t="t" r="r" b="b"/>
            <a:pathLst>
              <a:path w="4753610" h="220980">
                <a:moveTo>
                  <a:pt x="0" y="220944"/>
                </a:moveTo>
                <a:lnTo>
                  <a:pt x="4753127" y="220944"/>
                </a:lnTo>
                <a:lnTo>
                  <a:pt x="4753127" y="0"/>
                </a:lnTo>
                <a:lnTo>
                  <a:pt x="0" y="0"/>
                </a:lnTo>
                <a:lnTo>
                  <a:pt x="0" y="220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0577" y="2608341"/>
            <a:ext cx="4753610" cy="220979"/>
          </a:xfrm>
          <a:custGeom>
            <a:avLst/>
            <a:gdLst/>
            <a:ahLst/>
            <a:cxnLst/>
            <a:rect l="l" t="t" r="r" b="b"/>
            <a:pathLst>
              <a:path w="4753610" h="220980">
                <a:moveTo>
                  <a:pt x="0" y="220598"/>
                </a:moveTo>
                <a:lnTo>
                  <a:pt x="4753127" y="220598"/>
                </a:lnTo>
                <a:lnTo>
                  <a:pt x="4753127" y="0"/>
                </a:lnTo>
                <a:lnTo>
                  <a:pt x="0" y="0"/>
                </a:lnTo>
                <a:lnTo>
                  <a:pt x="0" y="2205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0577" y="2818460"/>
            <a:ext cx="4753610" cy="220979"/>
          </a:xfrm>
          <a:custGeom>
            <a:avLst/>
            <a:gdLst/>
            <a:ahLst/>
            <a:cxnLst/>
            <a:rect l="l" t="t" r="r" b="b"/>
            <a:pathLst>
              <a:path w="4753610" h="220980">
                <a:moveTo>
                  <a:pt x="0" y="220944"/>
                </a:moveTo>
                <a:lnTo>
                  <a:pt x="4753127" y="220944"/>
                </a:lnTo>
                <a:lnTo>
                  <a:pt x="4753127" y="0"/>
                </a:lnTo>
                <a:lnTo>
                  <a:pt x="0" y="0"/>
                </a:lnTo>
                <a:lnTo>
                  <a:pt x="0" y="220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0577" y="3028962"/>
            <a:ext cx="4753610" cy="2534285"/>
          </a:xfrm>
          <a:custGeom>
            <a:avLst/>
            <a:gdLst/>
            <a:ahLst/>
            <a:cxnLst/>
            <a:rect l="l" t="t" r="r" b="b"/>
            <a:pathLst>
              <a:path w="4753610" h="2534285">
                <a:moveTo>
                  <a:pt x="0" y="2534219"/>
                </a:moveTo>
                <a:lnTo>
                  <a:pt x="4753127" y="2534219"/>
                </a:lnTo>
                <a:lnTo>
                  <a:pt x="4753127" y="0"/>
                </a:lnTo>
                <a:lnTo>
                  <a:pt x="0" y="0"/>
                </a:lnTo>
                <a:lnTo>
                  <a:pt x="0" y="2534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78507" y="5757698"/>
            <a:ext cx="7089140" cy="68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tam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z</a:t>
            </a:r>
            <a:r>
              <a:rPr sz="900" spc="-5" dirty="0">
                <a:latin typeface="Calibri"/>
                <a:cs typeface="Calibri"/>
              </a:rPr>
              <a:t>aci</a:t>
            </a:r>
            <a:r>
              <a:rPr sz="900" dirty="0">
                <a:latin typeface="Calibri"/>
                <a:cs typeface="Calibri"/>
              </a:rPr>
              <a:t>ó</a:t>
            </a:r>
            <a:r>
              <a:rPr sz="900" spc="-5" dirty="0">
                <a:latin typeface="Calibri"/>
                <a:cs typeface="Calibri"/>
              </a:rPr>
              <a:t>n;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B: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PH+ci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cad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5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PH+ci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5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D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squ</a:t>
            </a:r>
            <a:r>
              <a:rPr sz="900" spc="-10" dirty="0">
                <a:latin typeface="Calibri"/>
                <a:cs typeface="Calibri"/>
              </a:rPr>
              <a:t>ema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3;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PH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5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PH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5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:VPH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5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H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líquid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squ</a:t>
            </a:r>
            <a:r>
              <a:rPr sz="900" spc="-10" dirty="0">
                <a:latin typeface="Calibri"/>
                <a:cs typeface="Calibri"/>
              </a:rPr>
              <a:t>ema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3;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I: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squ</a:t>
            </a:r>
            <a:r>
              <a:rPr sz="900" spc="-10" dirty="0">
                <a:latin typeface="Calibri"/>
                <a:cs typeface="Calibri"/>
              </a:rPr>
              <a:t>ema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1-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3;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J: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PH+ci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K: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PH+ci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PH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M: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-10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líquid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squ</a:t>
            </a:r>
            <a:r>
              <a:rPr sz="900" spc="-10" dirty="0">
                <a:latin typeface="Calibri"/>
                <a:cs typeface="Calibri"/>
              </a:rPr>
              <a:t>ema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3;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PH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PH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os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98954" y="1556187"/>
          <a:ext cx="7280275" cy="400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57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62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41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37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42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39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85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7620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7605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10470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B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C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F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G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H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I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J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K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M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N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037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$25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458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$60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90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$15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433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$30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037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qu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$25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464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qu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$60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190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1250" spc="3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$2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037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153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54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433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1250" spc="3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$2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577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715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51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464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$759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589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83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040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$1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218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924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464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$10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140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743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83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$12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558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795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45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455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$13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862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895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107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$20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208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950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32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461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$10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129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042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37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110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$17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262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648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4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458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$9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307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112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14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47">
                      <a:solidFill>
                        <a:srgbClr val="000000"/>
                      </a:solidFill>
                      <a:prstDash val="solid"/>
                    </a:lnT>
                    <a:lnB w="1175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270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</a:pPr>
                      <a:r>
                        <a:rPr sz="125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á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$14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624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903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02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47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47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616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16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59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59">
                      <a:solidFill>
                        <a:srgbClr val="000000"/>
                      </a:solidFill>
                      <a:prstDash val="solid"/>
                    </a:lnL>
                    <a:lnR w="12273">
                      <a:solidFill>
                        <a:srgbClr val="000000"/>
                      </a:solidFill>
                      <a:prstDash val="solid"/>
                    </a:lnR>
                    <a:lnT w="11759">
                      <a:solidFill>
                        <a:srgbClr val="000000"/>
                      </a:solidFill>
                      <a:prstDash val="solid"/>
                    </a:lnT>
                    <a:lnB w="1210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190" rIns="0" bIns="0" rtlCol="0">
            <a:spAutoFit/>
          </a:bodyPr>
          <a:lstStyle/>
          <a:p>
            <a:pPr marL="3322954" algn="ctr">
              <a:lnSpc>
                <a:spcPct val="100000"/>
              </a:lnSpc>
            </a:pP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Anál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i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sis</a:t>
            </a:r>
            <a:r>
              <a:rPr sz="3000" spc="26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de</a:t>
            </a:r>
            <a:endParaRPr sz="3000">
              <a:latin typeface="Arial Black"/>
              <a:cs typeface="Arial Black"/>
            </a:endParaRPr>
          </a:p>
          <a:p>
            <a:pPr marL="3322954" algn="ctr">
              <a:lnSpc>
                <a:spcPct val="100000"/>
              </a:lnSpc>
            </a:pP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se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n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sibilidad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507" y="5757698"/>
            <a:ext cx="7089140" cy="68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tam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z</a:t>
            </a:r>
            <a:r>
              <a:rPr sz="900" spc="-5" dirty="0">
                <a:latin typeface="Calibri"/>
                <a:cs typeface="Calibri"/>
              </a:rPr>
              <a:t>aci</a:t>
            </a:r>
            <a:r>
              <a:rPr sz="900" dirty="0">
                <a:latin typeface="Calibri"/>
                <a:cs typeface="Calibri"/>
              </a:rPr>
              <a:t>ó</a:t>
            </a:r>
            <a:r>
              <a:rPr sz="900" spc="-5" dirty="0">
                <a:latin typeface="Calibri"/>
                <a:cs typeface="Calibri"/>
              </a:rPr>
              <a:t>n;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B: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PH+ci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cad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5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PH+ci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5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D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squ</a:t>
            </a:r>
            <a:r>
              <a:rPr sz="900" spc="-10" dirty="0">
                <a:latin typeface="Calibri"/>
                <a:cs typeface="Calibri"/>
              </a:rPr>
              <a:t>ema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3;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PH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5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PH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5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:VPH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5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H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líquid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squ</a:t>
            </a:r>
            <a:r>
              <a:rPr sz="900" spc="-10" dirty="0">
                <a:latin typeface="Calibri"/>
                <a:cs typeface="Calibri"/>
              </a:rPr>
              <a:t>ema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3;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I: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squ</a:t>
            </a:r>
            <a:r>
              <a:rPr sz="900" spc="-10" dirty="0">
                <a:latin typeface="Calibri"/>
                <a:cs typeface="Calibri"/>
              </a:rPr>
              <a:t>ema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1-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3;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J: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PH+ci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K: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PH+ci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PH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M: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-10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líquid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squ</a:t>
            </a:r>
            <a:r>
              <a:rPr sz="900" spc="-10" dirty="0">
                <a:latin typeface="Calibri"/>
                <a:cs typeface="Calibri"/>
              </a:rPr>
              <a:t>ema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3;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PH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PH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4275" y="2349012"/>
            <a:ext cx="4612005" cy="227329"/>
          </a:xfrm>
          <a:custGeom>
            <a:avLst/>
            <a:gdLst/>
            <a:ahLst/>
            <a:cxnLst/>
            <a:rect l="l" t="t" r="r" b="b"/>
            <a:pathLst>
              <a:path w="4612005" h="227330">
                <a:moveTo>
                  <a:pt x="0" y="227004"/>
                </a:moveTo>
                <a:lnTo>
                  <a:pt x="4611959" y="227004"/>
                </a:lnTo>
                <a:lnTo>
                  <a:pt x="4611959" y="0"/>
                </a:lnTo>
                <a:lnTo>
                  <a:pt x="0" y="0"/>
                </a:lnTo>
                <a:lnTo>
                  <a:pt x="0" y="22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54275" y="2565175"/>
            <a:ext cx="4612005" cy="443230"/>
          </a:xfrm>
          <a:custGeom>
            <a:avLst/>
            <a:gdLst/>
            <a:ahLst/>
            <a:cxnLst/>
            <a:rect l="l" t="t" r="r" b="b"/>
            <a:pathLst>
              <a:path w="4612005" h="443230">
                <a:moveTo>
                  <a:pt x="0" y="442865"/>
                </a:moveTo>
                <a:lnTo>
                  <a:pt x="4611959" y="442865"/>
                </a:lnTo>
                <a:lnTo>
                  <a:pt x="4611959" y="0"/>
                </a:lnTo>
                <a:lnTo>
                  <a:pt x="0" y="0"/>
                </a:lnTo>
                <a:lnTo>
                  <a:pt x="0" y="44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4275" y="2997344"/>
            <a:ext cx="4612005" cy="226695"/>
          </a:xfrm>
          <a:custGeom>
            <a:avLst/>
            <a:gdLst/>
            <a:ahLst/>
            <a:cxnLst/>
            <a:rect l="l" t="t" r="r" b="b"/>
            <a:pathLst>
              <a:path w="4612005" h="226694">
                <a:moveTo>
                  <a:pt x="0" y="226647"/>
                </a:moveTo>
                <a:lnTo>
                  <a:pt x="4611959" y="226647"/>
                </a:lnTo>
                <a:lnTo>
                  <a:pt x="4611959" y="0"/>
                </a:lnTo>
                <a:lnTo>
                  <a:pt x="0" y="0"/>
                </a:lnTo>
                <a:lnTo>
                  <a:pt x="0" y="226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4275" y="3213247"/>
            <a:ext cx="4612005" cy="1523365"/>
          </a:xfrm>
          <a:custGeom>
            <a:avLst/>
            <a:gdLst/>
            <a:ahLst/>
            <a:cxnLst/>
            <a:rect l="l" t="t" r="r" b="b"/>
            <a:pathLst>
              <a:path w="4612005" h="1523364">
                <a:moveTo>
                  <a:pt x="0" y="1523213"/>
                </a:moveTo>
                <a:lnTo>
                  <a:pt x="4611959" y="1523213"/>
                </a:lnTo>
                <a:lnTo>
                  <a:pt x="4611959" y="0"/>
                </a:lnTo>
                <a:lnTo>
                  <a:pt x="0" y="0"/>
                </a:lnTo>
                <a:lnTo>
                  <a:pt x="0" y="1523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54275" y="4725684"/>
            <a:ext cx="4612005" cy="227329"/>
          </a:xfrm>
          <a:custGeom>
            <a:avLst/>
            <a:gdLst/>
            <a:ahLst/>
            <a:cxnLst/>
            <a:rect l="l" t="t" r="r" b="b"/>
            <a:pathLst>
              <a:path w="4612005" h="227329">
                <a:moveTo>
                  <a:pt x="0" y="227004"/>
                </a:moveTo>
                <a:lnTo>
                  <a:pt x="4611959" y="227004"/>
                </a:lnTo>
                <a:lnTo>
                  <a:pt x="4611959" y="0"/>
                </a:lnTo>
                <a:lnTo>
                  <a:pt x="0" y="0"/>
                </a:lnTo>
                <a:lnTo>
                  <a:pt x="0" y="22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4275" y="4941916"/>
            <a:ext cx="4612005" cy="226695"/>
          </a:xfrm>
          <a:custGeom>
            <a:avLst/>
            <a:gdLst/>
            <a:ahLst/>
            <a:cxnLst/>
            <a:rect l="l" t="t" r="r" b="b"/>
            <a:pathLst>
              <a:path w="4612005" h="226695">
                <a:moveTo>
                  <a:pt x="0" y="226647"/>
                </a:moveTo>
                <a:lnTo>
                  <a:pt x="4611959" y="226647"/>
                </a:lnTo>
                <a:lnTo>
                  <a:pt x="4611959" y="0"/>
                </a:lnTo>
                <a:lnTo>
                  <a:pt x="0" y="0"/>
                </a:lnTo>
                <a:lnTo>
                  <a:pt x="0" y="226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4275" y="5157775"/>
            <a:ext cx="4612005" cy="227329"/>
          </a:xfrm>
          <a:custGeom>
            <a:avLst/>
            <a:gdLst/>
            <a:ahLst/>
            <a:cxnLst/>
            <a:rect l="l" t="t" r="r" b="b"/>
            <a:pathLst>
              <a:path w="4612005" h="227329">
                <a:moveTo>
                  <a:pt x="0" y="227004"/>
                </a:moveTo>
                <a:lnTo>
                  <a:pt x="4611959" y="227004"/>
                </a:lnTo>
                <a:lnTo>
                  <a:pt x="4611959" y="0"/>
                </a:lnTo>
                <a:lnTo>
                  <a:pt x="0" y="0"/>
                </a:lnTo>
                <a:lnTo>
                  <a:pt x="0" y="22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4275" y="5374006"/>
            <a:ext cx="4612005" cy="227329"/>
          </a:xfrm>
          <a:custGeom>
            <a:avLst/>
            <a:gdLst/>
            <a:ahLst/>
            <a:cxnLst/>
            <a:rect l="l" t="t" r="r" b="b"/>
            <a:pathLst>
              <a:path w="4612005" h="227329">
                <a:moveTo>
                  <a:pt x="0" y="227004"/>
                </a:moveTo>
                <a:lnTo>
                  <a:pt x="4611959" y="227004"/>
                </a:lnTo>
                <a:lnTo>
                  <a:pt x="4611959" y="0"/>
                </a:lnTo>
                <a:lnTo>
                  <a:pt x="0" y="0"/>
                </a:lnTo>
                <a:lnTo>
                  <a:pt x="0" y="22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042972" y="1484182"/>
          <a:ext cx="7064375" cy="4117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1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0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95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92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496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494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26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709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7084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1622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B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C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F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G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H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I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J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K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L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M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N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98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ili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88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22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ili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93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3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90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22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3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93</a:t>
                      </a:r>
                      <a:r>
                        <a:rPr sz="1250" spc="2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798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zón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3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98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22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zón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3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997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5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zón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ili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05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22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zón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ili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22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zón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3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qu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000862389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792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zón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3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qu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015522994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228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zón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ili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qu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84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908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zón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ili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qu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231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zón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3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totom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95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859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zón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3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totom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97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228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zón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ili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totoma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85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874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zón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ns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ili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totom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1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250" spc="-55" dirty="0">
                          <a:latin typeface="Calibri"/>
                          <a:cs typeface="Calibri"/>
                        </a:rPr>
                        <a:t>91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)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215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5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ra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5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0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46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50" spc="-5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ra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50" spc="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spc="-40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5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50" dirty="0">
                          <a:latin typeface="Calibri"/>
                          <a:cs typeface="Calibri"/>
                        </a:rPr>
                        <a:t>e</a:t>
                      </a:r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37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2283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283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26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1926">
                      <a:solidFill>
                        <a:srgbClr val="000000"/>
                      </a:solidFill>
                      <a:prstDash val="solid"/>
                    </a:lnL>
                    <a:lnR w="11937">
                      <a:solidFill>
                        <a:srgbClr val="000000"/>
                      </a:solidFill>
                      <a:prstDash val="solid"/>
                    </a:lnR>
                    <a:lnT w="12045">
                      <a:solidFill>
                        <a:srgbClr val="000000"/>
                      </a:solidFill>
                      <a:prstDash val="solid"/>
                    </a:lnT>
                    <a:lnB w="1241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274185">
              <a:lnSpc>
                <a:spcPct val="100000"/>
              </a:lnSpc>
            </a:pPr>
            <a:r>
              <a:rPr sz="3000" spc="-25" dirty="0">
                <a:solidFill>
                  <a:srgbClr val="009FB9"/>
                </a:solidFill>
                <a:latin typeface="Arial Black"/>
                <a:cs typeface="Arial Black"/>
              </a:rPr>
              <a:t>Metod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o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logía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91681"/>
            <a:ext cx="7971790" cy="4222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tudio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an</a:t>
            </a:r>
            <a:r>
              <a:rPr sz="2800" spc="-15" dirty="0">
                <a:latin typeface="Arial"/>
                <a:cs typeface="Arial"/>
              </a:rPr>
              <a:t>áli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st</a:t>
            </a:r>
            <a:r>
              <a:rPr sz="2800" spc="2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0" dirty="0">
                <a:latin typeface="Arial"/>
                <a:cs typeface="Arial"/>
              </a:rPr>
              <a:t>ef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id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Arial"/>
                <a:cs typeface="Arial"/>
              </a:rPr>
              <a:t>Persp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ctiv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ter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ero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ga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(Siste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Salu</a:t>
            </a:r>
            <a:r>
              <a:rPr sz="2800" spc="-20" dirty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Co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om</a:t>
            </a:r>
            <a:r>
              <a:rPr sz="2800" spc="-15" dirty="0">
                <a:latin typeface="Arial"/>
                <a:cs typeface="Arial"/>
              </a:rPr>
              <a:t>bia</a:t>
            </a:r>
            <a:r>
              <a:rPr sz="2800" spc="-10" dirty="0"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Hor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zo</a:t>
            </a:r>
            <a:r>
              <a:rPr sz="2800" spc="-20" dirty="0">
                <a:latin typeface="Arial"/>
                <a:cs typeface="Arial"/>
              </a:rPr>
              <a:t>nte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tem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al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id</a:t>
            </a:r>
            <a:r>
              <a:rPr sz="2800" spc="-20" dirty="0">
                <a:latin typeface="Arial"/>
                <a:cs typeface="Arial"/>
              </a:rPr>
              <a:t>a.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5" dirty="0">
                <a:latin typeface="Arial"/>
                <a:cs typeface="Arial"/>
              </a:rPr>
              <a:t>Des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ue</a:t>
            </a:r>
            <a:r>
              <a:rPr sz="2800" spc="-15" dirty="0">
                <a:latin typeface="Arial"/>
                <a:cs typeface="Arial"/>
              </a:rPr>
              <a:t>nto: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3%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esulta</a:t>
            </a:r>
            <a:r>
              <a:rPr sz="2800" spc="-25" dirty="0">
                <a:latin typeface="Arial"/>
                <a:cs typeface="Arial"/>
              </a:rPr>
              <a:t>do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sa</a:t>
            </a:r>
            <a:r>
              <a:rPr sz="2800" spc="-20" dirty="0">
                <a:latin typeface="Arial"/>
                <a:cs typeface="Arial"/>
              </a:rPr>
              <a:t>lud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20" dirty="0">
                <a:latin typeface="Arial"/>
                <a:cs typeface="Arial"/>
              </a:rPr>
              <a:t>Mo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mo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kov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tu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á</a:t>
            </a:r>
            <a:r>
              <a:rPr sz="2800" spc="-15" dirty="0">
                <a:latin typeface="Arial"/>
                <a:cs typeface="Arial"/>
              </a:rPr>
              <a:t>nce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ell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20" dirty="0">
                <a:latin typeface="Arial"/>
                <a:cs typeface="Arial"/>
              </a:rPr>
              <a:t>o.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Arial"/>
                <a:cs typeface="Arial"/>
              </a:rPr>
              <a:t>Análi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is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ra</a:t>
            </a:r>
            <a:r>
              <a:rPr sz="2800" spc="-5" dirty="0">
                <a:latin typeface="Arial"/>
                <a:cs typeface="Arial"/>
              </a:rPr>
              <a:t>z</a:t>
            </a:r>
            <a:r>
              <a:rPr sz="2800" spc="-25" dirty="0">
                <a:latin typeface="Arial"/>
                <a:cs typeface="Arial"/>
              </a:rPr>
              <a:t>on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st</a:t>
            </a:r>
            <a:r>
              <a:rPr sz="2800" spc="1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-</a:t>
            </a:r>
            <a:r>
              <a:rPr sz="2800" spc="-20" dirty="0">
                <a:latin typeface="Arial"/>
                <a:cs typeface="Arial"/>
              </a:rPr>
              <a:t>ef</a:t>
            </a:r>
            <a:r>
              <a:rPr sz="2800" spc="-15" dirty="0">
                <a:latin typeface="Arial"/>
                <a:cs typeface="Arial"/>
              </a:rPr>
              <a:t>ect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vid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cos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ef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id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Análi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lid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190" rIns="0" bIns="0" rtlCol="0">
            <a:spAutoFit/>
          </a:bodyPr>
          <a:lstStyle/>
          <a:p>
            <a:pPr marL="3322954" algn="ctr">
              <a:lnSpc>
                <a:spcPct val="100000"/>
              </a:lnSpc>
            </a:pP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Anál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i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sis</a:t>
            </a:r>
            <a:r>
              <a:rPr sz="3000" spc="260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de</a:t>
            </a:r>
            <a:endParaRPr sz="3000">
              <a:latin typeface="Arial Black"/>
              <a:cs typeface="Arial Black"/>
            </a:endParaRPr>
          </a:p>
          <a:p>
            <a:pPr marL="3322954" algn="ctr">
              <a:lnSpc>
                <a:spcPct val="100000"/>
              </a:lnSpc>
            </a:pP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se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n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sibilidad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507" y="5572378"/>
            <a:ext cx="7089140" cy="68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900" spc="-15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tam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z</a:t>
            </a:r>
            <a:r>
              <a:rPr sz="900" spc="-5" dirty="0">
                <a:latin typeface="Calibri"/>
                <a:cs typeface="Calibri"/>
              </a:rPr>
              <a:t>aci</a:t>
            </a:r>
            <a:r>
              <a:rPr sz="900" dirty="0">
                <a:latin typeface="Calibri"/>
                <a:cs typeface="Calibri"/>
              </a:rPr>
              <a:t>ó</a:t>
            </a:r>
            <a:r>
              <a:rPr sz="900" spc="-5" dirty="0">
                <a:latin typeface="Calibri"/>
                <a:cs typeface="Calibri"/>
              </a:rPr>
              <a:t>n;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B: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PH+ci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cad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5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C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PH+ci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5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D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squ</a:t>
            </a:r>
            <a:r>
              <a:rPr sz="900" spc="-10" dirty="0">
                <a:latin typeface="Calibri"/>
                <a:cs typeface="Calibri"/>
              </a:rPr>
              <a:t>ema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3</a:t>
            </a:r>
            <a:r>
              <a:rPr sz="900" spc="-5" dirty="0">
                <a:latin typeface="Calibri"/>
                <a:cs typeface="Calibri"/>
              </a:rPr>
              <a:t>;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PH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5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F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PH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5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:VPH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5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H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líquid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squ</a:t>
            </a:r>
            <a:r>
              <a:rPr sz="900" spc="-10" dirty="0">
                <a:latin typeface="Calibri"/>
                <a:cs typeface="Calibri"/>
              </a:rPr>
              <a:t>ema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3</a:t>
            </a:r>
            <a:r>
              <a:rPr sz="900" spc="-5" dirty="0">
                <a:latin typeface="Calibri"/>
                <a:cs typeface="Calibri"/>
              </a:rPr>
              <a:t>;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I: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squ</a:t>
            </a:r>
            <a:r>
              <a:rPr sz="900" spc="-10" dirty="0">
                <a:latin typeface="Calibri"/>
                <a:cs typeface="Calibri"/>
              </a:rPr>
              <a:t>ema</a:t>
            </a:r>
            <a:r>
              <a:rPr sz="900" dirty="0">
                <a:latin typeface="Times New Roman"/>
                <a:cs typeface="Times New Roman"/>
              </a:rPr>
              <a:t>  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3</a:t>
            </a:r>
            <a:r>
              <a:rPr sz="900" spc="-5" dirty="0">
                <a:latin typeface="Calibri"/>
                <a:cs typeface="Calibri"/>
              </a:rPr>
              <a:t>;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J: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PH+ci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K: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PH+ci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PH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nv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nci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M: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-10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líquid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squ</a:t>
            </a:r>
            <a:r>
              <a:rPr sz="900" spc="-10" dirty="0">
                <a:latin typeface="Calibri"/>
                <a:cs typeface="Calibri"/>
              </a:rPr>
              <a:t>ema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1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0" dirty="0">
                <a:latin typeface="Calibri"/>
                <a:cs typeface="Calibri"/>
              </a:rPr>
              <a:t>3</a:t>
            </a:r>
            <a:r>
              <a:rPr sz="900" spc="-5" dirty="0">
                <a:latin typeface="Calibri"/>
                <a:cs typeface="Calibri"/>
              </a:rPr>
              <a:t>;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PH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re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5" dirty="0">
                <a:latin typeface="Calibri"/>
                <a:cs typeface="Calibri"/>
              </a:rPr>
              <a:t>íquid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s;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10" dirty="0">
                <a:latin typeface="Calibri"/>
                <a:cs typeface="Calibri"/>
              </a:rPr>
              <a:t>PH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3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ñ</a:t>
            </a:r>
            <a:r>
              <a:rPr sz="900" dirty="0">
                <a:latin typeface="Calibri"/>
                <a:cs typeface="Calibri"/>
              </a:rPr>
              <a:t>os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2754" y="3100113"/>
            <a:ext cx="4826635" cy="238125"/>
          </a:xfrm>
          <a:custGeom>
            <a:avLst/>
            <a:gdLst/>
            <a:ahLst/>
            <a:cxnLst/>
            <a:rect l="l" t="t" r="r" b="b"/>
            <a:pathLst>
              <a:path w="4826635" h="238125">
                <a:moveTo>
                  <a:pt x="0" y="237934"/>
                </a:moveTo>
                <a:lnTo>
                  <a:pt x="4826172" y="237934"/>
                </a:lnTo>
                <a:lnTo>
                  <a:pt x="4826172" y="0"/>
                </a:lnTo>
                <a:lnTo>
                  <a:pt x="0" y="0"/>
                </a:lnTo>
                <a:lnTo>
                  <a:pt x="0" y="237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2754" y="3326777"/>
            <a:ext cx="4826635" cy="238760"/>
          </a:xfrm>
          <a:custGeom>
            <a:avLst/>
            <a:gdLst/>
            <a:ahLst/>
            <a:cxnLst/>
            <a:rect l="l" t="t" r="r" b="b"/>
            <a:pathLst>
              <a:path w="4826635" h="238760">
                <a:moveTo>
                  <a:pt x="0" y="238315"/>
                </a:moveTo>
                <a:lnTo>
                  <a:pt x="4826172" y="238315"/>
                </a:lnTo>
                <a:lnTo>
                  <a:pt x="4826172" y="0"/>
                </a:lnTo>
                <a:lnTo>
                  <a:pt x="0" y="0"/>
                </a:lnTo>
                <a:lnTo>
                  <a:pt x="0" y="238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2754" y="3553823"/>
            <a:ext cx="4826635" cy="238760"/>
          </a:xfrm>
          <a:custGeom>
            <a:avLst/>
            <a:gdLst/>
            <a:ahLst/>
            <a:cxnLst/>
            <a:rect l="l" t="t" r="r" b="b"/>
            <a:pathLst>
              <a:path w="4826635" h="238760">
                <a:moveTo>
                  <a:pt x="0" y="238315"/>
                </a:moveTo>
                <a:lnTo>
                  <a:pt x="4826172" y="238315"/>
                </a:lnTo>
                <a:lnTo>
                  <a:pt x="4826172" y="0"/>
                </a:lnTo>
                <a:lnTo>
                  <a:pt x="0" y="0"/>
                </a:lnTo>
                <a:lnTo>
                  <a:pt x="0" y="238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2754" y="3780853"/>
            <a:ext cx="4826635" cy="238760"/>
          </a:xfrm>
          <a:custGeom>
            <a:avLst/>
            <a:gdLst/>
            <a:ahLst/>
            <a:cxnLst/>
            <a:rect l="l" t="t" r="r" b="b"/>
            <a:pathLst>
              <a:path w="4826635" h="238760">
                <a:moveTo>
                  <a:pt x="0" y="238315"/>
                </a:moveTo>
                <a:lnTo>
                  <a:pt x="4826172" y="238315"/>
                </a:lnTo>
                <a:lnTo>
                  <a:pt x="4826172" y="0"/>
                </a:lnTo>
                <a:lnTo>
                  <a:pt x="0" y="0"/>
                </a:lnTo>
                <a:lnTo>
                  <a:pt x="0" y="238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82754" y="4007892"/>
            <a:ext cx="4826635" cy="238125"/>
          </a:xfrm>
          <a:custGeom>
            <a:avLst/>
            <a:gdLst/>
            <a:ahLst/>
            <a:cxnLst/>
            <a:rect l="l" t="t" r="r" b="b"/>
            <a:pathLst>
              <a:path w="4826635" h="238125">
                <a:moveTo>
                  <a:pt x="0" y="237934"/>
                </a:moveTo>
                <a:lnTo>
                  <a:pt x="4826172" y="237934"/>
                </a:lnTo>
                <a:lnTo>
                  <a:pt x="4826172" y="0"/>
                </a:lnTo>
                <a:lnTo>
                  <a:pt x="0" y="0"/>
                </a:lnTo>
                <a:lnTo>
                  <a:pt x="0" y="237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2754" y="4234563"/>
            <a:ext cx="4826635" cy="238760"/>
          </a:xfrm>
          <a:custGeom>
            <a:avLst/>
            <a:gdLst/>
            <a:ahLst/>
            <a:cxnLst/>
            <a:rect l="l" t="t" r="r" b="b"/>
            <a:pathLst>
              <a:path w="4826635" h="238760">
                <a:moveTo>
                  <a:pt x="0" y="238315"/>
                </a:moveTo>
                <a:lnTo>
                  <a:pt x="4826172" y="238315"/>
                </a:lnTo>
                <a:lnTo>
                  <a:pt x="4826172" y="0"/>
                </a:lnTo>
                <a:lnTo>
                  <a:pt x="0" y="0"/>
                </a:lnTo>
                <a:lnTo>
                  <a:pt x="0" y="238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70963" y="2645336"/>
          <a:ext cx="7392034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84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89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64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61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66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63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20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7891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787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7045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1350" spc="3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350" spc="4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350" spc="4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A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B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C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D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F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G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H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I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J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K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L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M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N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350" dirty="0">
                          <a:latin typeface="Calibri"/>
                          <a:cs typeface="Calibri"/>
                        </a:rPr>
                        <a:t>O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106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1350" spc="-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350" spc="2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49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1350" spc="-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350" spc="2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045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1350" spc="-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350" spc="2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045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1350" spc="-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3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350" spc="2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03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1350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35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62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3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3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350" spc="4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ie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58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%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658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1350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35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72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65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3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3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350" spc="4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ie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65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350" spc="2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%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4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045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</a:pPr>
                      <a:r>
                        <a:rPr sz="1350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35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3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3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350" spc="4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350" spc="40" dirty="0">
                          <a:latin typeface="Calibri"/>
                          <a:cs typeface="Calibri"/>
                        </a:rPr>
                        <a:t>ie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3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70</a:t>
                      </a:r>
                      <a:r>
                        <a:rPr sz="1350" spc="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%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795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95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426">
                      <a:solidFill>
                        <a:srgbClr val="000000"/>
                      </a:solidFill>
                      <a:prstDash val="solid"/>
                    </a:lnL>
                    <a:lnR w="12426">
                      <a:solidFill>
                        <a:srgbClr val="000000"/>
                      </a:solidFill>
                      <a:prstDash val="solid"/>
                    </a:lnR>
                    <a:lnT w="12545">
                      <a:solidFill>
                        <a:srgbClr val="000000"/>
                      </a:solidFill>
                      <a:prstDash val="solid"/>
                    </a:lnT>
                    <a:lnB w="12557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190" rIns="0" bIns="0" rtlCol="0">
            <a:spAutoFit/>
          </a:bodyPr>
          <a:lstStyle/>
          <a:p>
            <a:pPr marL="3322954" algn="ctr">
              <a:lnSpc>
                <a:spcPct val="100000"/>
              </a:lnSpc>
            </a:pP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Cu</a:t>
            </a:r>
            <a:r>
              <a:rPr sz="3000" spc="165" dirty="0">
                <a:solidFill>
                  <a:srgbClr val="009FB9"/>
                </a:solidFill>
                <a:latin typeface="Arial Black"/>
                <a:cs typeface="Arial Black"/>
              </a:rPr>
              <a:t>r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va</a:t>
            </a:r>
            <a:r>
              <a:rPr sz="3000" spc="254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de</a:t>
            </a:r>
            <a:endParaRPr sz="3000">
              <a:latin typeface="Arial Black"/>
              <a:cs typeface="Arial Black"/>
            </a:endParaRPr>
          </a:p>
          <a:p>
            <a:pPr marL="3322954" algn="ctr">
              <a:lnSpc>
                <a:spcPct val="100000"/>
              </a:lnSpc>
            </a:pP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ac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pt</a:t>
            </a:r>
            <a:r>
              <a:rPr sz="3000" spc="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bilidad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2222" y="512993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5" h="36829">
                <a:moveTo>
                  <a:pt x="6236" y="0"/>
                </a:moveTo>
                <a:lnTo>
                  <a:pt x="0" y="7357"/>
                </a:lnTo>
                <a:lnTo>
                  <a:pt x="0" y="29218"/>
                </a:lnTo>
                <a:lnTo>
                  <a:pt x="6236" y="36350"/>
                </a:lnTo>
                <a:lnTo>
                  <a:pt x="12475" y="36350"/>
                </a:lnTo>
                <a:lnTo>
                  <a:pt x="25342" y="32141"/>
                </a:lnTo>
                <a:lnTo>
                  <a:pt x="30924" y="19354"/>
                </a:lnTo>
                <a:lnTo>
                  <a:pt x="27031" y="5823"/>
                </a:lnTo>
                <a:lnTo>
                  <a:pt x="14743" y="85"/>
                </a:lnTo>
                <a:lnTo>
                  <a:pt x="6236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2222" y="512992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5" h="36829">
                <a:moveTo>
                  <a:pt x="0" y="14491"/>
                </a:moveTo>
                <a:lnTo>
                  <a:pt x="0" y="29219"/>
                </a:lnTo>
                <a:lnTo>
                  <a:pt x="6238" y="36350"/>
                </a:lnTo>
                <a:lnTo>
                  <a:pt x="12477" y="36350"/>
                </a:lnTo>
                <a:lnTo>
                  <a:pt x="25344" y="32141"/>
                </a:lnTo>
                <a:lnTo>
                  <a:pt x="30925" y="19354"/>
                </a:lnTo>
                <a:lnTo>
                  <a:pt x="27032" y="5823"/>
                </a:lnTo>
                <a:lnTo>
                  <a:pt x="14742" y="85"/>
                </a:lnTo>
                <a:lnTo>
                  <a:pt x="6238" y="0"/>
                </a:lnTo>
                <a:lnTo>
                  <a:pt x="0" y="7360"/>
                </a:lnTo>
                <a:lnTo>
                  <a:pt x="0" y="14491"/>
                </a:lnTo>
                <a:close/>
              </a:path>
            </a:pathLst>
          </a:custGeom>
          <a:ln w="6678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6374" y="512993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6214" y="0"/>
                </a:moveTo>
                <a:lnTo>
                  <a:pt x="0" y="7357"/>
                </a:lnTo>
                <a:lnTo>
                  <a:pt x="0" y="29218"/>
                </a:lnTo>
                <a:lnTo>
                  <a:pt x="6214" y="36350"/>
                </a:lnTo>
                <a:lnTo>
                  <a:pt x="12429" y="36350"/>
                </a:lnTo>
                <a:lnTo>
                  <a:pt x="25312" y="32143"/>
                </a:lnTo>
                <a:lnTo>
                  <a:pt x="30887" y="19362"/>
                </a:lnTo>
                <a:lnTo>
                  <a:pt x="27006" y="5828"/>
                </a:lnTo>
                <a:lnTo>
                  <a:pt x="14716" y="86"/>
                </a:lnTo>
                <a:lnTo>
                  <a:pt x="621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6374" y="512992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0" y="14491"/>
                </a:moveTo>
                <a:lnTo>
                  <a:pt x="0" y="29219"/>
                </a:lnTo>
                <a:lnTo>
                  <a:pt x="6216" y="36350"/>
                </a:lnTo>
                <a:lnTo>
                  <a:pt x="12429" y="36350"/>
                </a:lnTo>
                <a:lnTo>
                  <a:pt x="25314" y="32143"/>
                </a:lnTo>
                <a:lnTo>
                  <a:pt x="30888" y="19362"/>
                </a:lnTo>
                <a:lnTo>
                  <a:pt x="27007" y="5830"/>
                </a:lnTo>
                <a:lnTo>
                  <a:pt x="14718" y="87"/>
                </a:lnTo>
                <a:lnTo>
                  <a:pt x="6216" y="0"/>
                </a:lnTo>
                <a:lnTo>
                  <a:pt x="0" y="7360"/>
                </a:lnTo>
                <a:lnTo>
                  <a:pt x="0" y="14491"/>
                </a:lnTo>
                <a:close/>
              </a:path>
            </a:pathLst>
          </a:custGeom>
          <a:ln w="6677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6624" y="5155480"/>
            <a:ext cx="4617085" cy="0"/>
          </a:xfrm>
          <a:custGeom>
            <a:avLst/>
            <a:gdLst/>
            <a:ahLst/>
            <a:cxnLst/>
            <a:rect l="l" t="t" r="r" b="b"/>
            <a:pathLst>
              <a:path w="4617085">
                <a:moveTo>
                  <a:pt x="0" y="0"/>
                </a:moveTo>
                <a:lnTo>
                  <a:pt x="4616507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6884" y="512993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6035" y="0"/>
                </a:moveTo>
                <a:lnTo>
                  <a:pt x="0" y="7357"/>
                </a:lnTo>
                <a:lnTo>
                  <a:pt x="0" y="29218"/>
                </a:lnTo>
                <a:lnTo>
                  <a:pt x="6035" y="36350"/>
                </a:lnTo>
                <a:lnTo>
                  <a:pt x="12249" y="36350"/>
                </a:lnTo>
                <a:lnTo>
                  <a:pt x="25142" y="32146"/>
                </a:lnTo>
                <a:lnTo>
                  <a:pt x="30721" y="19373"/>
                </a:lnTo>
                <a:lnTo>
                  <a:pt x="26845" y="5837"/>
                </a:lnTo>
                <a:lnTo>
                  <a:pt x="14564" y="88"/>
                </a:lnTo>
                <a:lnTo>
                  <a:pt x="6035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6882" y="512992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0" y="14491"/>
                </a:moveTo>
                <a:lnTo>
                  <a:pt x="0" y="29219"/>
                </a:lnTo>
                <a:lnTo>
                  <a:pt x="6036" y="36350"/>
                </a:lnTo>
                <a:lnTo>
                  <a:pt x="12252" y="36350"/>
                </a:lnTo>
                <a:lnTo>
                  <a:pt x="25144" y="32146"/>
                </a:lnTo>
                <a:lnTo>
                  <a:pt x="30724" y="19373"/>
                </a:lnTo>
                <a:lnTo>
                  <a:pt x="26847" y="5838"/>
                </a:lnTo>
                <a:lnTo>
                  <a:pt x="14565" y="88"/>
                </a:lnTo>
                <a:lnTo>
                  <a:pt x="6036" y="0"/>
                </a:lnTo>
                <a:lnTo>
                  <a:pt x="0" y="7360"/>
                </a:lnTo>
                <a:lnTo>
                  <a:pt x="0" y="14491"/>
                </a:lnTo>
                <a:close/>
              </a:path>
            </a:pathLst>
          </a:custGeom>
          <a:ln w="667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7297" y="512993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6214" y="0"/>
                </a:moveTo>
                <a:lnTo>
                  <a:pt x="0" y="7357"/>
                </a:lnTo>
                <a:lnTo>
                  <a:pt x="0" y="29218"/>
                </a:lnTo>
                <a:lnTo>
                  <a:pt x="6214" y="36350"/>
                </a:lnTo>
                <a:lnTo>
                  <a:pt x="12429" y="36350"/>
                </a:lnTo>
                <a:lnTo>
                  <a:pt x="25177" y="32111"/>
                </a:lnTo>
                <a:lnTo>
                  <a:pt x="30734" y="19234"/>
                </a:lnTo>
                <a:lnTo>
                  <a:pt x="26766" y="5730"/>
                </a:lnTo>
                <a:lnTo>
                  <a:pt x="14414" y="67"/>
                </a:lnTo>
                <a:lnTo>
                  <a:pt x="621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7290" y="512992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0" y="14491"/>
                </a:moveTo>
                <a:lnTo>
                  <a:pt x="0" y="29219"/>
                </a:lnTo>
                <a:lnTo>
                  <a:pt x="6213" y="36350"/>
                </a:lnTo>
                <a:lnTo>
                  <a:pt x="12426" y="36350"/>
                </a:lnTo>
                <a:lnTo>
                  <a:pt x="25177" y="32112"/>
                </a:lnTo>
                <a:lnTo>
                  <a:pt x="30736" y="19238"/>
                </a:lnTo>
                <a:lnTo>
                  <a:pt x="26770" y="5734"/>
                </a:lnTo>
                <a:lnTo>
                  <a:pt x="14421" y="68"/>
                </a:lnTo>
                <a:lnTo>
                  <a:pt x="6213" y="0"/>
                </a:lnTo>
                <a:lnTo>
                  <a:pt x="0" y="7360"/>
                </a:lnTo>
                <a:lnTo>
                  <a:pt x="0" y="14491"/>
                </a:lnTo>
                <a:close/>
              </a:path>
            </a:pathLst>
          </a:custGeom>
          <a:ln w="667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1413" y="512993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6217" y="0"/>
                </a:moveTo>
                <a:lnTo>
                  <a:pt x="0" y="7357"/>
                </a:lnTo>
                <a:lnTo>
                  <a:pt x="0" y="29218"/>
                </a:lnTo>
                <a:lnTo>
                  <a:pt x="6217" y="36350"/>
                </a:lnTo>
                <a:lnTo>
                  <a:pt x="12435" y="36350"/>
                </a:lnTo>
                <a:lnTo>
                  <a:pt x="25317" y="32143"/>
                </a:lnTo>
                <a:lnTo>
                  <a:pt x="30893" y="19362"/>
                </a:lnTo>
                <a:lnTo>
                  <a:pt x="27011" y="5828"/>
                </a:lnTo>
                <a:lnTo>
                  <a:pt x="14722" y="86"/>
                </a:lnTo>
                <a:lnTo>
                  <a:pt x="6217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11425" y="512992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0" y="14491"/>
                </a:moveTo>
                <a:lnTo>
                  <a:pt x="0" y="29219"/>
                </a:lnTo>
                <a:lnTo>
                  <a:pt x="6213" y="36350"/>
                </a:lnTo>
                <a:lnTo>
                  <a:pt x="12426" y="36350"/>
                </a:lnTo>
                <a:lnTo>
                  <a:pt x="25316" y="32145"/>
                </a:lnTo>
                <a:lnTo>
                  <a:pt x="30893" y="19369"/>
                </a:lnTo>
                <a:lnTo>
                  <a:pt x="27015" y="5835"/>
                </a:lnTo>
                <a:lnTo>
                  <a:pt x="14730" y="88"/>
                </a:lnTo>
                <a:lnTo>
                  <a:pt x="6213" y="0"/>
                </a:lnTo>
                <a:lnTo>
                  <a:pt x="0" y="7360"/>
                </a:lnTo>
                <a:lnTo>
                  <a:pt x="0" y="14491"/>
                </a:lnTo>
                <a:close/>
              </a:path>
            </a:pathLst>
          </a:custGeom>
          <a:ln w="6677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71752" y="512993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6217" y="0"/>
                </a:moveTo>
                <a:lnTo>
                  <a:pt x="0" y="7357"/>
                </a:lnTo>
                <a:lnTo>
                  <a:pt x="0" y="29218"/>
                </a:lnTo>
                <a:lnTo>
                  <a:pt x="6217" y="36350"/>
                </a:lnTo>
                <a:lnTo>
                  <a:pt x="12435" y="36350"/>
                </a:lnTo>
                <a:lnTo>
                  <a:pt x="25317" y="32143"/>
                </a:lnTo>
                <a:lnTo>
                  <a:pt x="30893" y="19362"/>
                </a:lnTo>
                <a:lnTo>
                  <a:pt x="27011" y="5828"/>
                </a:lnTo>
                <a:lnTo>
                  <a:pt x="14722" y="86"/>
                </a:lnTo>
                <a:lnTo>
                  <a:pt x="6217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71745" y="512992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0" y="14491"/>
                </a:moveTo>
                <a:lnTo>
                  <a:pt x="0" y="29219"/>
                </a:lnTo>
                <a:lnTo>
                  <a:pt x="6241" y="36350"/>
                </a:lnTo>
                <a:lnTo>
                  <a:pt x="12454" y="36350"/>
                </a:lnTo>
                <a:lnTo>
                  <a:pt x="25327" y="32139"/>
                </a:lnTo>
                <a:lnTo>
                  <a:pt x="30895" y="19347"/>
                </a:lnTo>
                <a:lnTo>
                  <a:pt x="27008" y="5818"/>
                </a:lnTo>
                <a:lnTo>
                  <a:pt x="14708" y="84"/>
                </a:lnTo>
                <a:lnTo>
                  <a:pt x="6241" y="0"/>
                </a:lnTo>
                <a:lnTo>
                  <a:pt x="0" y="7360"/>
                </a:lnTo>
                <a:lnTo>
                  <a:pt x="0" y="14491"/>
                </a:lnTo>
                <a:close/>
              </a:path>
            </a:pathLst>
          </a:custGeom>
          <a:ln w="6677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2091" y="512993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6217" y="0"/>
                </a:moveTo>
                <a:lnTo>
                  <a:pt x="0" y="7357"/>
                </a:lnTo>
                <a:lnTo>
                  <a:pt x="0" y="29218"/>
                </a:lnTo>
                <a:lnTo>
                  <a:pt x="6217" y="36350"/>
                </a:lnTo>
                <a:lnTo>
                  <a:pt x="12496" y="36350"/>
                </a:lnTo>
                <a:lnTo>
                  <a:pt x="25359" y="32148"/>
                </a:lnTo>
                <a:lnTo>
                  <a:pt x="30978" y="19385"/>
                </a:lnTo>
                <a:lnTo>
                  <a:pt x="27079" y="5847"/>
                </a:lnTo>
                <a:lnTo>
                  <a:pt x="14824" y="90"/>
                </a:lnTo>
                <a:lnTo>
                  <a:pt x="6217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32094" y="512992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0" y="14491"/>
                </a:moveTo>
                <a:lnTo>
                  <a:pt x="0" y="29219"/>
                </a:lnTo>
                <a:lnTo>
                  <a:pt x="6213" y="36350"/>
                </a:lnTo>
                <a:lnTo>
                  <a:pt x="12510" y="36350"/>
                </a:lnTo>
                <a:lnTo>
                  <a:pt x="25366" y="32145"/>
                </a:lnTo>
                <a:lnTo>
                  <a:pt x="30974" y="19369"/>
                </a:lnTo>
                <a:lnTo>
                  <a:pt x="27070" y="5835"/>
                </a:lnTo>
                <a:lnTo>
                  <a:pt x="14803" y="88"/>
                </a:lnTo>
                <a:lnTo>
                  <a:pt x="6213" y="0"/>
                </a:lnTo>
                <a:lnTo>
                  <a:pt x="0" y="7360"/>
                </a:lnTo>
                <a:lnTo>
                  <a:pt x="0" y="14491"/>
                </a:lnTo>
                <a:close/>
              </a:path>
            </a:pathLst>
          </a:custGeom>
          <a:ln w="6678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86396" y="512993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6278" y="0"/>
                </a:moveTo>
                <a:lnTo>
                  <a:pt x="0" y="7357"/>
                </a:lnTo>
                <a:lnTo>
                  <a:pt x="0" y="29218"/>
                </a:lnTo>
                <a:lnTo>
                  <a:pt x="6278" y="36350"/>
                </a:lnTo>
                <a:lnTo>
                  <a:pt x="12344" y="36350"/>
                </a:lnTo>
                <a:lnTo>
                  <a:pt x="25188" y="32143"/>
                </a:lnTo>
                <a:lnTo>
                  <a:pt x="30798" y="19362"/>
                </a:lnTo>
                <a:lnTo>
                  <a:pt x="26888" y="5829"/>
                </a:lnTo>
                <a:lnTo>
                  <a:pt x="14618" y="87"/>
                </a:lnTo>
                <a:lnTo>
                  <a:pt x="6278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86398" y="512992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0" y="14491"/>
                </a:moveTo>
                <a:lnTo>
                  <a:pt x="0" y="29219"/>
                </a:lnTo>
                <a:lnTo>
                  <a:pt x="6297" y="36350"/>
                </a:lnTo>
                <a:lnTo>
                  <a:pt x="12342" y="36350"/>
                </a:lnTo>
                <a:lnTo>
                  <a:pt x="25180" y="32139"/>
                </a:lnTo>
                <a:lnTo>
                  <a:pt x="30780" y="19347"/>
                </a:lnTo>
                <a:lnTo>
                  <a:pt x="26866" y="5819"/>
                </a:lnTo>
                <a:lnTo>
                  <a:pt x="14585" y="84"/>
                </a:lnTo>
                <a:lnTo>
                  <a:pt x="6297" y="0"/>
                </a:lnTo>
                <a:lnTo>
                  <a:pt x="0" y="7360"/>
                </a:lnTo>
                <a:lnTo>
                  <a:pt x="0" y="14491"/>
                </a:lnTo>
                <a:close/>
              </a:path>
            </a:pathLst>
          </a:custGeom>
          <a:ln w="66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46796" y="512993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6217" y="0"/>
                </a:moveTo>
                <a:lnTo>
                  <a:pt x="0" y="7357"/>
                </a:lnTo>
                <a:lnTo>
                  <a:pt x="0" y="29218"/>
                </a:lnTo>
                <a:lnTo>
                  <a:pt x="6217" y="36350"/>
                </a:lnTo>
                <a:lnTo>
                  <a:pt x="12435" y="36350"/>
                </a:lnTo>
                <a:lnTo>
                  <a:pt x="25223" y="32113"/>
                </a:lnTo>
                <a:lnTo>
                  <a:pt x="30754" y="19243"/>
                </a:lnTo>
                <a:lnTo>
                  <a:pt x="26816" y="5737"/>
                </a:lnTo>
                <a:lnTo>
                  <a:pt x="14452" y="68"/>
                </a:lnTo>
                <a:lnTo>
                  <a:pt x="6217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6802" y="512992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0" y="14491"/>
                </a:moveTo>
                <a:lnTo>
                  <a:pt x="0" y="29219"/>
                </a:lnTo>
                <a:lnTo>
                  <a:pt x="6213" y="36350"/>
                </a:lnTo>
                <a:lnTo>
                  <a:pt x="12426" y="36350"/>
                </a:lnTo>
                <a:lnTo>
                  <a:pt x="25212" y="32112"/>
                </a:lnTo>
                <a:lnTo>
                  <a:pt x="30739" y="19238"/>
                </a:lnTo>
                <a:lnTo>
                  <a:pt x="26799" y="5734"/>
                </a:lnTo>
                <a:lnTo>
                  <a:pt x="14431" y="67"/>
                </a:lnTo>
                <a:lnTo>
                  <a:pt x="6213" y="0"/>
                </a:lnTo>
                <a:lnTo>
                  <a:pt x="0" y="7360"/>
                </a:lnTo>
                <a:lnTo>
                  <a:pt x="0" y="14491"/>
                </a:lnTo>
                <a:close/>
              </a:path>
            </a:pathLst>
          </a:custGeom>
          <a:ln w="667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7136" y="512993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6217" y="0"/>
                </a:moveTo>
                <a:lnTo>
                  <a:pt x="0" y="7357"/>
                </a:lnTo>
                <a:lnTo>
                  <a:pt x="0" y="29218"/>
                </a:lnTo>
                <a:lnTo>
                  <a:pt x="6217" y="36350"/>
                </a:lnTo>
                <a:lnTo>
                  <a:pt x="12527" y="36350"/>
                </a:lnTo>
                <a:lnTo>
                  <a:pt x="25371" y="32143"/>
                </a:lnTo>
                <a:lnTo>
                  <a:pt x="30981" y="19362"/>
                </a:lnTo>
                <a:lnTo>
                  <a:pt x="27070" y="5829"/>
                </a:lnTo>
                <a:lnTo>
                  <a:pt x="14801" y="87"/>
                </a:lnTo>
                <a:lnTo>
                  <a:pt x="6217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07151" y="512992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0" y="14491"/>
                </a:moveTo>
                <a:lnTo>
                  <a:pt x="0" y="29219"/>
                </a:lnTo>
                <a:lnTo>
                  <a:pt x="6213" y="36350"/>
                </a:lnTo>
                <a:lnTo>
                  <a:pt x="12510" y="36350"/>
                </a:lnTo>
                <a:lnTo>
                  <a:pt x="25354" y="32145"/>
                </a:lnTo>
                <a:lnTo>
                  <a:pt x="30973" y="19369"/>
                </a:lnTo>
                <a:lnTo>
                  <a:pt x="27061" y="5836"/>
                </a:lnTo>
                <a:lnTo>
                  <a:pt x="14799" y="88"/>
                </a:lnTo>
                <a:lnTo>
                  <a:pt x="6213" y="0"/>
                </a:lnTo>
                <a:lnTo>
                  <a:pt x="0" y="7360"/>
                </a:lnTo>
                <a:lnTo>
                  <a:pt x="0" y="14491"/>
                </a:lnTo>
                <a:close/>
              </a:path>
            </a:pathLst>
          </a:custGeom>
          <a:ln w="6678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67475" y="512993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6309" y="0"/>
                </a:moveTo>
                <a:lnTo>
                  <a:pt x="0" y="7357"/>
                </a:lnTo>
                <a:lnTo>
                  <a:pt x="0" y="29218"/>
                </a:lnTo>
                <a:lnTo>
                  <a:pt x="6309" y="36350"/>
                </a:lnTo>
                <a:lnTo>
                  <a:pt x="12496" y="36350"/>
                </a:lnTo>
                <a:lnTo>
                  <a:pt x="25359" y="32148"/>
                </a:lnTo>
                <a:lnTo>
                  <a:pt x="30978" y="19385"/>
                </a:lnTo>
                <a:lnTo>
                  <a:pt x="27079" y="5847"/>
                </a:lnTo>
                <a:lnTo>
                  <a:pt x="14824" y="90"/>
                </a:lnTo>
                <a:lnTo>
                  <a:pt x="630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67471" y="5129929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29">
                <a:moveTo>
                  <a:pt x="0" y="14491"/>
                </a:moveTo>
                <a:lnTo>
                  <a:pt x="0" y="29219"/>
                </a:lnTo>
                <a:lnTo>
                  <a:pt x="6297" y="36350"/>
                </a:lnTo>
                <a:lnTo>
                  <a:pt x="12510" y="36350"/>
                </a:lnTo>
                <a:lnTo>
                  <a:pt x="25366" y="32145"/>
                </a:lnTo>
                <a:lnTo>
                  <a:pt x="30974" y="19369"/>
                </a:lnTo>
                <a:lnTo>
                  <a:pt x="27070" y="5835"/>
                </a:lnTo>
                <a:lnTo>
                  <a:pt x="14803" y="88"/>
                </a:lnTo>
                <a:lnTo>
                  <a:pt x="6297" y="0"/>
                </a:lnTo>
                <a:lnTo>
                  <a:pt x="0" y="7360"/>
                </a:lnTo>
                <a:lnTo>
                  <a:pt x="0" y="14491"/>
                </a:lnTo>
                <a:close/>
              </a:path>
            </a:pathLst>
          </a:custGeom>
          <a:ln w="6678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79089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57" y="0"/>
                </a:moveTo>
                <a:lnTo>
                  <a:pt x="0" y="29004"/>
                </a:lnTo>
                <a:lnTo>
                  <a:pt x="24957" y="58222"/>
                </a:lnTo>
                <a:lnTo>
                  <a:pt x="49910" y="29004"/>
                </a:lnTo>
                <a:lnTo>
                  <a:pt x="2495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79090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54" y="0"/>
                </a:moveTo>
                <a:lnTo>
                  <a:pt x="0" y="29002"/>
                </a:lnTo>
                <a:lnTo>
                  <a:pt x="24954" y="58222"/>
                </a:lnTo>
                <a:lnTo>
                  <a:pt x="49911" y="29002"/>
                </a:lnTo>
                <a:lnTo>
                  <a:pt x="24954" y="0"/>
                </a:lnTo>
                <a:close/>
              </a:path>
            </a:pathLst>
          </a:custGeom>
          <a:ln w="668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33229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2" y="0"/>
                </a:moveTo>
                <a:lnTo>
                  <a:pt x="0" y="29004"/>
                </a:lnTo>
                <a:lnTo>
                  <a:pt x="24932" y="58222"/>
                </a:lnTo>
                <a:lnTo>
                  <a:pt x="49865" y="29004"/>
                </a:lnTo>
                <a:lnTo>
                  <a:pt x="249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33230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2" y="0"/>
                </a:moveTo>
                <a:lnTo>
                  <a:pt x="0" y="29002"/>
                </a:lnTo>
                <a:lnTo>
                  <a:pt x="24932" y="58222"/>
                </a:lnTo>
                <a:lnTo>
                  <a:pt x="49864" y="29002"/>
                </a:lnTo>
                <a:lnTo>
                  <a:pt x="24932" y="0"/>
                </a:lnTo>
                <a:close/>
              </a:path>
            </a:pathLst>
          </a:custGeom>
          <a:ln w="668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3812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679" y="0"/>
                </a:moveTo>
                <a:lnTo>
                  <a:pt x="0" y="29004"/>
                </a:lnTo>
                <a:lnTo>
                  <a:pt x="24679" y="58222"/>
                </a:lnTo>
                <a:lnTo>
                  <a:pt x="49706" y="29004"/>
                </a:lnTo>
                <a:lnTo>
                  <a:pt x="246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3812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681" y="0"/>
                </a:moveTo>
                <a:lnTo>
                  <a:pt x="0" y="29002"/>
                </a:lnTo>
                <a:lnTo>
                  <a:pt x="24681" y="58222"/>
                </a:lnTo>
                <a:lnTo>
                  <a:pt x="49709" y="29002"/>
                </a:lnTo>
                <a:lnTo>
                  <a:pt x="24681" y="0"/>
                </a:lnTo>
                <a:close/>
              </a:path>
            </a:pathLst>
          </a:custGeom>
          <a:ln w="667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54155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764" y="0"/>
                </a:moveTo>
                <a:lnTo>
                  <a:pt x="0" y="29004"/>
                </a:lnTo>
                <a:lnTo>
                  <a:pt x="24764" y="58222"/>
                </a:lnTo>
                <a:lnTo>
                  <a:pt x="49697" y="29004"/>
                </a:lnTo>
                <a:lnTo>
                  <a:pt x="2476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54169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740" y="0"/>
                </a:moveTo>
                <a:lnTo>
                  <a:pt x="0" y="29002"/>
                </a:lnTo>
                <a:lnTo>
                  <a:pt x="24740" y="58222"/>
                </a:lnTo>
                <a:lnTo>
                  <a:pt x="49678" y="29002"/>
                </a:lnTo>
                <a:lnTo>
                  <a:pt x="24740" y="0"/>
                </a:lnTo>
                <a:close/>
              </a:path>
            </a:pathLst>
          </a:custGeom>
          <a:ln w="667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08273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2" y="0"/>
                </a:moveTo>
                <a:lnTo>
                  <a:pt x="0" y="29004"/>
                </a:lnTo>
                <a:lnTo>
                  <a:pt x="24932" y="58222"/>
                </a:lnTo>
                <a:lnTo>
                  <a:pt x="49712" y="29004"/>
                </a:lnTo>
                <a:lnTo>
                  <a:pt x="249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08276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7" y="0"/>
                </a:moveTo>
                <a:lnTo>
                  <a:pt x="0" y="29002"/>
                </a:lnTo>
                <a:lnTo>
                  <a:pt x="24937" y="58222"/>
                </a:lnTo>
                <a:lnTo>
                  <a:pt x="49706" y="29002"/>
                </a:lnTo>
                <a:lnTo>
                  <a:pt x="24937" y="0"/>
                </a:lnTo>
                <a:close/>
              </a:path>
            </a:pathLst>
          </a:custGeom>
          <a:ln w="667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68613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2" y="0"/>
                </a:moveTo>
                <a:lnTo>
                  <a:pt x="0" y="29004"/>
                </a:lnTo>
                <a:lnTo>
                  <a:pt x="24932" y="58222"/>
                </a:lnTo>
                <a:lnTo>
                  <a:pt x="49956" y="29004"/>
                </a:lnTo>
                <a:lnTo>
                  <a:pt x="249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68625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09" y="0"/>
                </a:moveTo>
                <a:lnTo>
                  <a:pt x="0" y="29002"/>
                </a:lnTo>
                <a:lnTo>
                  <a:pt x="24909" y="58222"/>
                </a:lnTo>
                <a:lnTo>
                  <a:pt x="49931" y="29002"/>
                </a:lnTo>
                <a:lnTo>
                  <a:pt x="24909" y="0"/>
                </a:lnTo>
                <a:close/>
              </a:path>
            </a:pathLst>
          </a:custGeom>
          <a:ln w="668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28952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93" y="0"/>
                </a:moveTo>
                <a:lnTo>
                  <a:pt x="0" y="29004"/>
                </a:lnTo>
                <a:lnTo>
                  <a:pt x="24993" y="58222"/>
                </a:lnTo>
                <a:lnTo>
                  <a:pt x="49956" y="29004"/>
                </a:lnTo>
                <a:lnTo>
                  <a:pt x="249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28945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5021" y="0"/>
                </a:moveTo>
                <a:lnTo>
                  <a:pt x="0" y="29002"/>
                </a:lnTo>
                <a:lnTo>
                  <a:pt x="25021" y="58222"/>
                </a:lnTo>
                <a:lnTo>
                  <a:pt x="49959" y="29002"/>
                </a:lnTo>
                <a:lnTo>
                  <a:pt x="25021" y="0"/>
                </a:lnTo>
                <a:close/>
              </a:path>
            </a:pathLst>
          </a:custGeom>
          <a:ln w="668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83317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780" y="0"/>
                </a:moveTo>
                <a:lnTo>
                  <a:pt x="0" y="29004"/>
                </a:lnTo>
                <a:lnTo>
                  <a:pt x="24780" y="58222"/>
                </a:lnTo>
                <a:lnTo>
                  <a:pt x="49712" y="29004"/>
                </a:lnTo>
                <a:lnTo>
                  <a:pt x="247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83333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768" y="0"/>
                </a:moveTo>
                <a:lnTo>
                  <a:pt x="0" y="29002"/>
                </a:lnTo>
                <a:lnTo>
                  <a:pt x="24768" y="58222"/>
                </a:lnTo>
                <a:lnTo>
                  <a:pt x="49678" y="29002"/>
                </a:lnTo>
                <a:lnTo>
                  <a:pt x="24768" y="0"/>
                </a:lnTo>
                <a:close/>
              </a:path>
            </a:pathLst>
          </a:custGeom>
          <a:ln w="667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43657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2" y="0"/>
                </a:moveTo>
                <a:lnTo>
                  <a:pt x="0" y="29004"/>
                </a:lnTo>
                <a:lnTo>
                  <a:pt x="24932" y="58222"/>
                </a:lnTo>
                <a:lnTo>
                  <a:pt x="49712" y="29004"/>
                </a:lnTo>
                <a:lnTo>
                  <a:pt x="249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43653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7" y="0"/>
                </a:moveTo>
                <a:lnTo>
                  <a:pt x="0" y="29002"/>
                </a:lnTo>
                <a:lnTo>
                  <a:pt x="24937" y="58222"/>
                </a:lnTo>
                <a:lnTo>
                  <a:pt x="49706" y="29002"/>
                </a:lnTo>
                <a:lnTo>
                  <a:pt x="24937" y="0"/>
                </a:lnTo>
                <a:close/>
              </a:path>
            </a:pathLst>
          </a:custGeom>
          <a:ln w="667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03996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5024" y="0"/>
                </a:moveTo>
                <a:lnTo>
                  <a:pt x="0" y="29004"/>
                </a:lnTo>
                <a:lnTo>
                  <a:pt x="25024" y="58222"/>
                </a:lnTo>
                <a:lnTo>
                  <a:pt x="49712" y="29004"/>
                </a:lnTo>
                <a:lnTo>
                  <a:pt x="250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04002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5021" y="0"/>
                </a:moveTo>
                <a:lnTo>
                  <a:pt x="0" y="29002"/>
                </a:lnTo>
                <a:lnTo>
                  <a:pt x="25021" y="58222"/>
                </a:lnTo>
                <a:lnTo>
                  <a:pt x="49706" y="29002"/>
                </a:lnTo>
                <a:lnTo>
                  <a:pt x="25021" y="0"/>
                </a:lnTo>
                <a:close/>
              </a:path>
            </a:pathLst>
          </a:custGeom>
          <a:ln w="667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64427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2" y="0"/>
                </a:moveTo>
                <a:lnTo>
                  <a:pt x="0" y="29004"/>
                </a:lnTo>
                <a:lnTo>
                  <a:pt x="24932" y="58222"/>
                </a:lnTo>
                <a:lnTo>
                  <a:pt x="49834" y="29004"/>
                </a:lnTo>
                <a:lnTo>
                  <a:pt x="249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64407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7" y="0"/>
                </a:moveTo>
                <a:lnTo>
                  <a:pt x="0" y="29002"/>
                </a:lnTo>
                <a:lnTo>
                  <a:pt x="24937" y="58222"/>
                </a:lnTo>
                <a:lnTo>
                  <a:pt x="49875" y="29002"/>
                </a:lnTo>
                <a:lnTo>
                  <a:pt x="24937" y="0"/>
                </a:lnTo>
                <a:close/>
              </a:path>
            </a:pathLst>
          </a:custGeom>
          <a:ln w="668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79089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57" y="0"/>
                </a:moveTo>
                <a:lnTo>
                  <a:pt x="0" y="58222"/>
                </a:lnTo>
                <a:lnTo>
                  <a:pt x="49910" y="58222"/>
                </a:lnTo>
                <a:lnTo>
                  <a:pt x="249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79090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54" y="0"/>
                </a:moveTo>
                <a:lnTo>
                  <a:pt x="49911" y="58222"/>
                </a:lnTo>
                <a:lnTo>
                  <a:pt x="0" y="58222"/>
                </a:lnTo>
                <a:lnTo>
                  <a:pt x="24954" y="0"/>
                </a:lnTo>
                <a:close/>
              </a:path>
            </a:pathLst>
          </a:custGeom>
          <a:ln w="66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3229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2" y="0"/>
                </a:moveTo>
                <a:lnTo>
                  <a:pt x="0" y="58222"/>
                </a:lnTo>
                <a:lnTo>
                  <a:pt x="49865" y="58222"/>
                </a:lnTo>
                <a:lnTo>
                  <a:pt x="249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33230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2" y="0"/>
                </a:moveTo>
                <a:lnTo>
                  <a:pt x="49864" y="58222"/>
                </a:lnTo>
                <a:lnTo>
                  <a:pt x="0" y="58222"/>
                </a:lnTo>
                <a:lnTo>
                  <a:pt x="24932" y="0"/>
                </a:lnTo>
                <a:close/>
              </a:path>
            </a:pathLst>
          </a:custGeom>
          <a:ln w="66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93812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679" y="0"/>
                </a:moveTo>
                <a:lnTo>
                  <a:pt x="0" y="58222"/>
                </a:lnTo>
                <a:lnTo>
                  <a:pt x="49706" y="58222"/>
                </a:lnTo>
                <a:lnTo>
                  <a:pt x="246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93812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681" y="0"/>
                </a:moveTo>
                <a:lnTo>
                  <a:pt x="49709" y="58222"/>
                </a:lnTo>
                <a:lnTo>
                  <a:pt x="0" y="58222"/>
                </a:lnTo>
                <a:lnTo>
                  <a:pt x="24681" y="0"/>
                </a:lnTo>
                <a:close/>
              </a:path>
            </a:pathLst>
          </a:custGeom>
          <a:ln w="66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54155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764" y="0"/>
                </a:moveTo>
                <a:lnTo>
                  <a:pt x="0" y="58222"/>
                </a:lnTo>
                <a:lnTo>
                  <a:pt x="49697" y="58222"/>
                </a:lnTo>
                <a:lnTo>
                  <a:pt x="247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54169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740" y="0"/>
                </a:moveTo>
                <a:lnTo>
                  <a:pt x="49678" y="58222"/>
                </a:lnTo>
                <a:lnTo>
                  <a:pt x="0" y="58222"/>
                </a:lnTo>
                <a:lnTo>
                  <a:pt x="24740" y="0"/>
                </a:lnTo>
                <a:close/>
              </a:path>
            </a:pathLst>
          </a:custGeom>
          <a:ln w="66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08273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2" y="0"/>
                </a:moveTo>
                <a:lnTo>
                  <a:pt x="0" y="58222"/>
                </a:lnTo>
                <a:lnTo>
                  <a:pt x="49712" y="58222"/>
                </a:lnTo>
                <a:lnTo>
                  <a:pt x="249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08276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7" y="0"/>
                </a:moveTo>
                <a:lnTo>
                  <a:pt x="49706" y="58222"/>
                </a:lnTo>
                <a:lnTo>
                  <a:pt x="0" y="58222"/>
                </a:lnTo>
                <a:lnTo>
                  <a:pt x="24937" y="0"/>
                </a:lnTo>
                <a:close/>
              </a:path>
            </a:pathLst>
          </a:custGeom>
          <a:ln w="66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68613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2" y="0"/>
                </a:moveTo>
                <a:lnTo>
                  <a:pt x="0" y="58222"/>
                </a:lnTo>
                <a:lnTo>
                  <a:pt x="49956" y="58222"/>
                </a:lnTo>
                <a:lnTo>
                  <a:pt x="249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68625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09" y="0"/>
                </a:moveTo>
                <a:lnTo>
                  <a:pt x="49931" y="58222"/>
                </a:lnTo>
                <a:lnTo>
                  <a:pt x="0" y="58222"/>
                </a:lnTo>
                <a:lnTo>
                  <a:pt x="24909" y="0"/>
                </a:lnTo>
                <a:close/>
              </a:path>
            </a:pathLst>
          </a:custGeom>
          <a:ln w="66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28952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93" y="0"/>
                </a:moveTo>
                <a:lnTo>
                  <a:pt x="0" y="58222"/>
                </a:lnTo>
                <a:lnTo>
                  <a:pt x="49956" y="58222"/>
                </a:lnTo>
                <a:lnTo>
                  <a:pt x="249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28945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5021" y="0"/>
                </a:moveTo>
                <a:lnTo>
                  <a:pt x="49959" y="58222"/>
                </a:lnTo>
                <a:lnTo>
                  <a:pt x="0" y="58222"/>
                </a:lnTo>
                <a:lnTo>
                  <a:pt x="25021" y="0"/>
                </a:lnTo>
                <a:close/>
              </a:path>
            </a:pathLst>
          </a:custGeom>
          <a:ln w="66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83317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780" y="0"/>
                </a:moveTo>
                <a:lnTo>
                  <a:pt x="0" y="58222"/>
                </a:lnTo>
                <a:lnTo>
                  <a:pt x="49712" y="58222"/>
                </a:lnTo>
                <a:lnTo>
                  <a:pt x="247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83333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768" y="0"/>
                </a:moveTo>
                <a:lnTo>
                  <a:pt x="49678" y="58222"/>
                </a:lnTo>
                <a:lnTo>
                  <a:pt x="0" y="58222"/>
                </a:lnTo>
                <a:lnTo>
                  <a:pt x="24768" y="0"/>
                </a:lnTo>
                <a:close/>
              </a:path>
            </a:pathLst>
          </a:custGeom>
          <a:ln w="66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43657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2" y="0"/>
                </a:moveTo>
                <a:lnTo>
                  <a:pt x="0" y="58222"/>
                </a:lnTo>
                <a:lnTo>
                  <a:pt x="49712" y="58222"/>
                </a:lnTo>
                <a:lnTo>
                  <a:pt x="249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43653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7" y="0"/>
                </a:moveTo>
                <a:lnTo>
                  <a:pt x="49706" y="58222"/>
                </a:lnTo>
                <a:lnTo>
                  <a:pt x="0" y="58222"/>
                </a:lnTo>
                <a:lnTo>
                  <a:pt x="24937" y="0"/>
                </a:lnTo>
                <a:close/>
              </a:path>
            </a:pathLst>
          </a:custGeom>
          <a:ln w="66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03996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5024" y="0"/>
                </a:moveTo>
                <a:lnTo>
                  <a:pt x="0" y="58222"/>
                </a:lnTo>
                <a:lnTo>
                  <a:pt x="49712" y="58222"/>
                </a:lnTo>
                <a:lnTo>
                  <a:pt x="250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04002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5021" y="0"/>
                </a:moveTo>
                <a:lnTo>
                  <a:pt x="49706" y="58222"/>
                </a:lnTo>
                <a:lnTo>
                  <a:pt x="0" y="58222"/>
                </a:lnTo>
                <a:lnTo>
                  <a:pt x="25021" y="0"/>
                </a:lnTo>
                <a:close/>
              </a:path>
            </a:pathLst>
          </a:custGeom>
          <a:ln w="66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64427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2" y="0"/>
                </a:moveTo>
                <a:lnTo>
                  <a:pt x="0" y="58222"/>
                </a:lnTo>
                <a:lnTo>
                  <a:pt x="49834" y="58222"/>
                </a:lnTo>
                <a:lnTo>
                  <a:pt x="249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64407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7" y="0"/>
                </a:moveTo>
                <a:lnTo>
                  <a:pt x="49875" y="58222"/>
                </a:lnTo>
                <a:lnTo>
                  <a:pt x="0" y="58222"/>
                </a:lnTo>
                <a:lnTo>
                  <a:pt x="24937" y="0"/>
                </a:lnTo>
                <a:close/>
              </a:path>
            </a:pathLst>
          </a:custGeom>
          <a:ln w="66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75983" y="5122808"/>
            <a:ext cx="37465" cy="43815"/>
          </a:xfrm>
          <a:custGeom>
            <a:avLst/>
            <a:gdLst/>
            <a:ahLst/>
            <a:cxnLst/>
            <a:rect l="l" t="t" r="r" b="b"/>
            <a:pathLst>
              <a:path w="37465" h="43814">
                <a:moveTo>
                  <a:pt x="0" y="21740"/>
                </a:moveTo>
                <a:lnTo>
                  <a:pt x="37421" y="21740"/>
                </a:lnTo>
              </a:path>
            </a:pathLst>
          </a:custGeom>
          <a:ln w="4475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75983" y="5122798"/>
            <a:ext cx="37465" cy="43815"/>
          </a:xfrm>
          <a:custGeom>
            <a:avLst/>
            <a:gdLst/>
            <a:ahLst/>
            <a:cxnLst/>
            <a:rect l="l" t="t" r="r" b="b"/>
            <a:pathLst>
              <a:path w="37465" h="43814">
                <a:moveTo>
                  <a:pt x="-3118" y="21740"/>
                </a:moveTo>
                <a:lnTo>
                  <a:pt x="40539" y="21740"/>
                </a:lnTo>
              </a:path>
            </a:pathLst>
          </a:custGeom>
          <a:ln w="5203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36374" y="5122808"/>
            <a:ext cx="37465" cy="43815"/>
          </a:xfrm>
          <a:custGeom>
            <a:avLst/>
            <a:gdLst/>
            <a:ahLst/>
            <a:cxnLst/>
            <a:rect l="l" t="t" r="r" b="b"/>
            <a:pathLst>
              <a:path w="37464" h="43814">
                <a:moveTo>
                  <a:pt x="0" y="21740"/>
                </a:moveTo>
                <a:lnTo>
                  <a:pt x="37421" y="21740"/>
                </a:lnTo>
              </a:path>
            </a:pathLst>
          </a:custGeom>
          <a:ln w="4475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36374" y="5122798"/>
            <a:ext cx="37465" cy="43815"/>
          </a:xfrm>
          <a:custGeom>
            <a:avLst/>
            <a:gdLst/>
            <a:ahLst/>
            <a:cxnLst/>
            <a:rect l="l" t="t" r="r" b="b"/>
            <a:pathLst>
              <a:path w="37464" h="43814">
                <a:moveTo>
                  <a:pt x="-3118" y="21740"/>
                </a:moveTo>
                <a:lnTo>
                  <a:pt x="40539" y="21740"/>
                </a:lnTo>
              </a:path>
            </a:pathLst>
          </a:custGeom>
          <a:ln w="5203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90666" y="512280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0" y="21740"/>
                </a:moveTo>
                <a:lnTo>
                  <a:pt x="43457" y="21740"/>
                </a:lnTo>
              </a:path>
            </a:pathLst>
          </a:custGeom>
          <a:ln w="4475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90669" y="512279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0" y="43480"/>
                </a:moveTo>
                <a:lnTo>
                  <a:pt x="43456" y="43480"/>
                </a:lnTo>
                <a:lnTo>
                  <a:pt x="43456" y="0"/>
                </a:lnTo>
                <a:lnTo>
                  <a:pt x="0" y="0"/>
                </a:lnTo>
                <a:lnTo>
                  <a:pt x="0" y="43480"/>
                </a:lnTo>
                <a:close/>
              </a:path>
            </a:pathLst>
          </a:custGeom>
          <a:ln w="676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51000" y="5122808"/>
            <a:ext cx="37465" cy="43815"/>
          </a:xfrm>
          <a:custGeom>
            <a:avLst/>
            <a:gdLst/>
            <a:ahLst/>
            <a:cxnLst/>
            <a:rect l="l" t="t" r="r" b="b"/>
            <a:pathLst>
              <a:path w="37464" h="43814">
                <a:moveTo>
                  <a:pt x="0" y="21740"/>
                </a:moveTo>
                <a:lnTo>
                  <a:pt x="37218" y="21740"/>
                </a:lnTo>
              </a:path>
            </a:pathLst>
          </a:custGeom>
          <a:ln w="4475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50992" y="5122798"/>
            <a:ext cx="37465" cy="43815"/>
          </a:xfrm>
          <a:custGeom>
            <a:avLst/>
            <a:gdLst/>
            <a:ahLst/>
            <a:cxnLst/>
            <a:rect l="l" t="t" r="r" b="b"/>
            <a:pathLst>
              <a:path w="37464" h="43814">
                <a:moveTo>
                  <a:pt x="-3118" y="21740"/>
                </a:moveTo>
                <a:lnTo>
                  <a:pt x="40342" y="21740"/>
                </a:lnTo>
              </a:path>
            </a:pathLst>
          </a:custGeom>
          <a:ln w="5203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11413" y="5122173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4" h="45085">
                <a:moveTo>
                  <a:pt x="0" y="44751"/>
                </a:moveTo>
                <a:lnTo>
                  <a:pt x="37421" y="44751"/>
                </a:lnTo>
                <a:lnTo>
                  <a:pt x="37421" y="0"/>
                </a:lnTo>
                <a:lnTo>
                  <a:pt x="0" y="0"/>
                </a:lnTo>
                <a:lnTo>
                  <a:pt x="0" y="4475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08306" y="5118520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4" h="52070">
                <a:moveTo>
                  <a:pt x="0" y="52037"/>
                </a:moveTo>
                <a:lnTo>
                  <a:pt x="43657" y="52037"/>
                </a:lnTo>
                <a:lnTo>
                  <a:pt x="43657" y="0"/>
                </a:lnTo>
                <a:lnTo>
                  <a:pt x="0" y="0"/>
                </a:lnTo>
                <a:lnTo>
                  <a:pt x="0" y="5203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65534" y="512280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0" y="21740"/>
                </a:moveTo>
                <a:lnTo>
                  <a:pt x="43660" y="21740"/>
                </a:lnTo>
              </a:path>
            </a:pathLst>
          </a:custGeom>
          <a:ln w="4475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65532" y="5122798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>
                <a:moveTo>
                  <a:pt x="0" y="43480"/>
                </a:moveTo>
                <a:lnTo>
                  <a:pt x="43661" y="43480"/>
                </a:lnTo>
                <a:lnTo>
                  <a:pt x="43661" y="0"/>
                </a:lnTo>
                <a:lnTo>
                  <a:pt x="0" y="0"/>
                </a:lnTo>
                <a:lnTo>
                  <a:pt x="0" y="43480"/>
                </a:lnTo>
                <a:close/>
              </a:path>
            </a:pathLst>
          </a:custGeom>
          <a:ln w="67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25873" y="5122173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4" h="45085">
                <a:moveTo>
                  <a:pt x="0" y="44751"/>
                </a:moveTo>
                <a:lnTo>
                  <a:pt x="37421" y="44751"/>
                </a:lnTo>
                <a:lnTo>
                  <a:pt x="37421" y="0"/>
                </a:lnTo>
                <a:lnTo>
                  <a:pt x="0" y="0"/>
                </a:lnTo>
                <a:lnTo>
                  <a:pt x="0" y="4475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22762" y="5118520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4" h="52070">
                <a:moveTo>
                  <a:pt x="0" y="52037"/>
                </a:moveTo>
                <a:lnTo>
                  <a:pt x="43657" y="52037"/>
                </a:lnTo>
                <a:lnTo>
                  <a:pt x="43657" y="0"/>
                </a:lnTo>
                <a:lnTo>
                  <a:pt x="0" y="0"/>
                </a:lnTo>
                <a:lnTo>
                  <a:pt x="0" y="5203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86396" y="5122173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4" h="45085">
                <a:moveTo>
                  <a:pt x="0" y="44751"/>
                </a:moveTo>
                <a:lnTo>
                  <a:pt x="37218" y="44751"/>
                </a:lnTo>
                <a:lnTo>
                  <a:pt x="37218" y="0"/>
                </a:lnTo>
                <a:lnTo>
                  <a:pt x="0" y="0"/>
                </a:lnTo>
                <a:lnTo>
                  <a:pt x="0" y="4475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83279" y="5118520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4" h="52070">
                <a:moveTo>
                  <a:pt x="0" y="52037"/>
                </a:moveTo>
                <a:lnTo>
                  <a:pt x="43432" y="52037"/>
                </a:lnTo>
                <a:lnTo>
                  <a:pt x="43432" y="0"/>
                </a:lnTo>
                <a:lnTo>
                  <a:pt x="0" y="0"/>
                </a:lnTo>
                <a:lnTo>
                  <a:pt x="0" y="5203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46796" y="5122173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4" h="45085">
                <a:moveTo>
                  <a:pt x="0" y="44751"/>
                </a:moveTo>
                <a:lnTo>
                  <a:pt x="37230" y="44751"/>
                </a:lnTo>
                <a:lnTo>
                  <a:pt x="37230" y="0"/>
                </a:lnTo>
                <a:lnTo>
                  <a:pt x="0" y="0"/>
                </a:lnTo>
                <a:lnTo>
                  <a:pt x="0" y="4475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43684" y="5118520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4" h="52070">
                <a:moveTo>
                  <a:pt x="0" y="52037"/>
                </a:moveTo>
                <a:lnTo>
                  <a:pt x="43461" y="52037"/>
                </a:lnTo>
                <a:lnTo>
                  <a:pt x="43461" y="0"/>
                </a:lnTo>
                <a:lnTo>
                  <a:pt x="0" y="0"/>
                </a:lnTo>
                <a:lnTo>
                  <a:pt x="0" y="5203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00918" y="5122173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4" h="45085">
                <a:moveTo>
                  <a:pt x="0" y="44751"/>
                </a:moveTo>
                <a:lnTo>
                  <a:pt x="37421" y="44751"/>
                </a:lnTo>
                <a:lnTo>
                  <a:pt x="37421" y="0"/>
                </a:lnTo>
                <a:lnTo>
                  <a:pt x="0" y="0"/>
                </a:lnTo>
                <a:lnTo>
                  <a:pt x="0" y="4475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97819" y="5118520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4" h="52070">
                <a:moveTo>
                  <a:pt x="0" y="52037"/>
                </a:moveTo>
                <a:lnTo>
                  <a:pt x="43657" y="52037"/>
                </a:lnTo>
                <a:lnTo>
                  <a:pt x="43657" y="0"/>
                </a:lnTo>
                <a:lnTo>
                  <a:pt x="0" y="0"/>
                </a:lnTo>
                <a:lnTo>
                  <a:pt x="0" y="5203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161257" y="5122173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4" h="45085">
                <a:moveTo>
                  <a:pt x="0" y="44751"/>
                </a:moveTo>
                <a:lnTo>
                  <a:pt x="37421" y="44751"/>
                </a:lnTo>
                <a:lnTo>
                  <a:pt x="37421" y="0"/>
                </a:lnTo>
                <a:lnTo>
                  <a:pt x="0" y="0"/>
                </a:lnTo>
                <a:lnTo>
                  <a:pt x="0" y="4475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158139" y="5118520"/>
            <a:ext cx="43815" cy="52069"/>
          </a:xfrm>
          <a:custGeom>
            <a:avLst/>
            <a:gdLst/>
            <a:ahLst/>
            <a:cxnLst/>
            <a:rect l="l" t="t" r="r" b="b"/>
            <a:pathLst>
              <a:path w="43814" h="52070">
                <a:moveTo>
                  <a:pt x="0" y="52037"/>
                </a:moveTo>
                <a:lnTo>
                  <a:pt x="43657" y="52037"/>
                </a:lnTo>
                <a:lnTo>
                  <a:pt x="43657" y="0"/>
                </a:lnTo>
                <a:lnTo>
                  <a:pt x="0" y="0"/>
                </a:lnTo>
                <a:lnTo>
                  <a:pt x="0" y="5203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79089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49910" y="0"/>
                </a:moveTo>
                <a:lnTo>
                  <a:pt x="0" y="0"/>
                </a:lnTo>
                <a:lnTo>
                  <a:pt x="24957" y="58222"/>
                </a:lnTo>
                <a:lnTo>
                  <a:pt x="4991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79090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54" y="58222"/>
                </a:moveTo>
                <a:lnTo>
                  <a:pt x="0" y="0"/>
                </a:lnTo>
                <a:lnTo>
                  <a:pt x="49911" y="0"/>
                </a:lnTo>
                <a:lnTo>
                  <a:pt x="24954" y="58222"/>
                </a:lnTo>
                <a:close/>
              </a:path>
            </a:pathLst>
          </a:custGeom>
          <a:ln w="6681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33229" y="509726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49865" y="0"/>
                </a:moveTo>
                <a:lnTo>
                  <a:pt x="0" y="0"/>
                </a:lnTo>
                <a:lnTo>
                  <a:pt x="24932" y="58222"/>
                </a:lnTo>
                <a:lnTo>
                  <a:pt x="49865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033230" y="5097261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2" y="58218"/>
                </a:moveTo>
                <a:lnTo>
                  <a:pt x="0" y="0"/>
                </a:lnTo>
                <a:lnTo>
                  <a:pt x="49864" y="0"/>
                </a:lnTo>
                <a:lnTo>
                  <a:pt x="24932" y="58218"/>
                </a:lnTo>
                <a:close/>
              </a:path>
            </a:pathLst>
          </a:custGeom>
          <a:ln w="6681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04044" y="5126477"/>
            <a:ext cx="448309" cy="29209"/>
          </a:xfrm>
          <a:custGeom>
            <a:avLst/>
            <a:gdLst/>
            <a:ahLst/>
            <a:cxnLst/>
            <a:rect l="l" t="t" r="r" b="b"/>
            <a:pathLst>
              <a:path w="448310" h="29210">
                <a:moveTo>
                  <a:pt x="0" y="29002"/>
                </a:moveTo>
                <a:lnTo>
                  <a:pt x="447902" y="0"/>
                </a:lnTo>
              </a:path>
            </a:pathLst>
          </a:custGeom>
          <a:ln w="7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93812" y="495896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49706" y="0"/>
                </a:moveTo>
                <a:lnTo>
                  <a:pt x="0" y="0"/>
                </a:lnTo>
                <a:lnTo>
                  <a:pt x="24679" y="58222"/>
                </a:lnTo>
                <a:lnTo>
                  <a:pt x="49706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93812" y="495895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681" y="58222"/>
                </a:moveTo>
                <a:lnTo>
                  <a:pt x="0" y="0"/>
                </a:lnTo>
                <a:lnTo>
                  <a:pt x="49709" y="0"/>
                </a:lnTo>
                <a:lnTo>
                  <a:pt x="24681" y="58222"/>
                </a:lnTo>
                <a:close/>
              </a:path>
            </a:pathLst>
          </a:custGeom>
          <a:ln w="667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58162" y="4987948"/>
            <a:ext cx="454659" cy="139065"/>
          </a:xfrm>
          <a:custGeom>
            <a:avLst/>
            <a:gdLst/>
            <a:ahLst/>
            <a:cxnLst/>
            <a:rect l="l" t="t" r="r" b="b"/>
            <a:pathLst>
              <a:path w="454660" h="139064">
                <a:moveTo>
                  <a:pt x="0" y="138529"/>
                </a:moveTo>
                <a:lnTo>
                  <a:pt x="454126" y="0"/>
                </a:lnTo>
              </a:path>
            </a:pathLst>
          </a:custGeom>
          <a:ln w="7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954155" y="511175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49697" y="0"/>
                </a:moveTo>
                <a:lnTo>
                  <a:pt x="0" y="0"/>
                </a:lnTo>
                <a:lnTo>
                  <a:pt x="24764" y="58210"/>
                </a:lnTo>
                <a:lnTo>
                  <a:pt x="49697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954169" y="5111749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740" y="58208"/>
                </a:moveTo>
                <a:lnTo>
                  <a:pt x="0" y="0"/>
                </a:lnTo>
                <a:lnTo>
                  <a:pt x="49678" y="0"/>
                </a:lnTo>
                <a:lnTo>
                  <a:pt x="24740" y="58208"/>
                </a:lnTo>
                <a:close/>
              </a:path>
            </a:pathLst>
          </a:custGeom>
          <a:ln w="667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518494" y="4987948"/>
            <a:ext cx="454659" cy="153035"/>
          </a:xfrm>
          <a:custGeom>
            <a:avLst/>
            <a:gdLst/>
            <a:ahLst/>
            <a:cxnLst/>
            <a:rect l="l" t="t" r="r" b="b"/>
            <a:pathLst>
              <a:path w="454660" h="153035">
                <a:moveTo>
                  <a:pt x="0" y="0"/>
                </a:moveTo>
                <a:lnTo>
                  <a:pt x="454371" y="153030"/>
                </a:lnTo>
              </a:path>
            </a:pathLst>
          </a:custGeom>
          <a:ln w="7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08273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49712" y="0"/>
                </a:moveTo>
                <a:lnTo>
                  <a:pt x="0" y="0"/>
                </a:lnTo>
                <a:lnTo>
                  <a:pt x="24932" y="58222"/>
                </a:lnTo>
                <a:lnTo>
                  <a:pt x="49712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08276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7" y="58222"/>
                </a:moveTo>
                <a:lnTo>
                  <a:pt x="0" y="0"/>
                </a:lnTo>
                <a:lnTo>
                  <a:pt x="49706" y="0"/>
                </a:lnTo>
                <a:lnTo>
                  <a:pt x="24937" y="58222"/>
                </a:lnTo>
                <a:close/>
              </a:path>
            </a:pathLst>
          </a:custGeom>
          <a:ln w="667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78910" y="5140978"/>
            <a:ext cx="448309" cy="14604"/>
          </a:xfrm>
          <a:custGeom>
            <a:avLst/>
            <a:gdLst/>
            <a:ahLst/>
            <a:cxnLst/>
            <a:rect l="l" t="t" r="r" b="b"/>
            <a:pathLst>
              <a:path w="448310" h="14604">
                <a:moveTo>
                  <a:pt x="0" y="0"/>
                </a:moveTo>
                <a:lnTo>
                  <a:pt x="448090" y="14501"/>
                </a:lnTo>
              </a:path>
            </a:pathLst>
          </a:custGeom>
          <a:ln w="7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868613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49956" y="0"/>
                </a:moveTo>
                <a:lnTo>
                  <a:pt x="0" y="0"/>
                </a:lnTo>
                <a:lnTo>
                  <a:pt x="24932" y="58222"/>
                </a:lnTo>
                <a:lnTo>
                  <a:pt x="49956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868625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09" y="58222"/>
                </a:moveTo>
                <a:lnTo>
                  <a:pt x="0" y="0"/>
                </a:lnTo>
                <a:lnTo>
                  <a:pt x="49931" y="0"/>
                </a:lnTo>
                <a:lnTo>
                  <a:pt x="24909" y="58222"/>
                </a:lnTo>
                <a:close/>
              </a:path>
            </a:pathLst>
          </a:custGeom>
          <a:ln w="6682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28952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49956" y="0"/>
                </a:moveTo>
                <a:lnTo>
                  <a:pt x="0" y="0"/>
                </a:lnTo>
                <a:lnTo>
                  <a:pt x="24993" y="58222"/>
                </a:lnTo>
                <a:lnTo>
                  <a:pt x="49956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28945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5021" y="58222"/>
                </a:moveTo>
                <a:lnTo>
                  <a:pt x="0" y="0"/>
                </a:lnTo>
                <a:lnTo>
                  <a:pt x="49959" y="0"/>
                </a:lnTo>
                <a:lnTo>
                  <a:pt x="25021" y="58222"/>
                </a:lnTo>
                <a:close/>
              </a:path>
            </a:pathLst>
          </a:custGeom>
          <a:ln w="6682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783317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49712" y="0"/>
                </a:moveTo>
                <a:lnTo>
                  <a:pt x="0" y="0"/>
                </a:lnTo>
                <a:lnTo>
                  <a:pt x="24780" y="58222"/>
                </a:lnTo>
                <a:lnTo>
                  <a:pt x="49712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783333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768" y="58222"/>
                </a:moveTo>
                <a:lnTo>
                  <a:pt x="0" y="0"/>
                </a:lnTo>
                <a:lnTo>
                  <a:pt x="49678" y="0"/>
                </a:lnTo>
                <a:lnTo>
                  <a:pt x="24768" y="58222"/>
                </a:lnTo>
                <a:close/>
              </a:path>
            </a:pathLst>
          </a:custGeom>
          <a:ln w="667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43657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49712" y="0"/>
                </a:moveTo>
                <a:lnTo>
                  <a:pt x="0" y="0"/>
                </a:lnTo>
                <a:lnTo>
                  <a:pt x="24932" y="58222"/>
                </a:lnTo>
                <a:lnTo>
                  <a:pt x="49712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43653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7" y="58222"/>
                </a:moveTo>
                <a:lnTo>
                  <a:pt x="0" y="0"/>
                </a:lnTo>
                <a:lnTo>
                  <a:pt x="49706" y="0"/>
                </a:lnTo>
                <a:lnTo>
                  <a:pt x="24937" y="58222"/>
                </a:lnTo>
                <a:close/>
              </a:path>
            </a:pathLst>
          </a:custGeom>
          <a:ln w="667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703996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49712" y="0"/>
                </a:moveTo>
                <a:lnTo>
                  <a:pt x="0" y="0"/>
                </a:lnTo>
                <a:lnTo>
                  <a:pt x="25024" y="58222"/>
                </a:lnTo>
                <a:lnTo>
                  <a:pt x="49712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04002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5021" y="58222"/>
                </a:moveTo>
                <a:lnTo>
                  <a:pt x="0" y="0"/>
                </a:lnTo>
                <a:lnTo>
                  <a:pt x="49706" y="0"/>
                </a:lnTo>
                <a:lnTo>
                  <a:pt x="25021" y="58222"/>
                </a:lnTo>
                <a:close/>
              </a:path>
            </a:pathLst>
          </a:custGeom>
          <a:ln w="667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64427" y="5126485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49834" y="0"/>
                </a:moveTo>
                <a:lnTo>
                  <a:pt x="0" y="0"/>
                </a:lnTo>
                <a:lnTo>
                  <a:pt x="24932" y="58222"/>
                </a:lnTo>
                <a:lnTo>
                  <a:pt x="49834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64407" y="5126477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24937" y="58222"/>
                </a:moveTo>
                <a:lnTo>
                  <a:pt x="0" y="0"/>
                </a:lnTo>
                <a:lnTo>
                  <a:pt x="49875" y="0"/>
                </a:lnTo>
                <a:lnTo>
                  <a:pt x="24937" y="58222"/>
                </a:lnTo>
                <a:close/>
              </a:path>
            </a:pathLst>
          </a:custGeom>
          <a:ln w="6681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604044" y="5126477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13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79090" y="5169958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911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058162" y="5126477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13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033230" y="5166399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64" y="0"/>
                </a:lnTo>
              </a:path>
            </a:pathLst>
          </a:custGeom>
          <a:ln w="144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18494" y="5126477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713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93812" y="5162841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09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058162" y="5148112"/>
            <a:ext cx="454659" cy="7620"/>
          </a:xfrm>
          <a:custGeom>
            <a:avLst/>
            <a:gdLst/>
            <a:ahLst/>
            <a:cxnLst/>
            <a:rect l="l" t="t" r="r" b="b"/>
            <a:pathLst>
              <a:path w="454660" h="7620">
                <a:moveTo>
                  <a:pt x="0" y="7367"/>
                </a:moveTo>
                <a:lnTo>
                  <a:pt x="454126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978910" y="4915237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79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954169" y="4951598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78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518494" y="4937096"/>
            <a:ext cx="454659" cy="211454"/>
          </a:xfrm>
          <a:custGeom>
            <a:avLst/>
            <a:gdLst/>
            <a:ahLst/>
            <a:cxnLst/>
            <a:rect l="l" t="t" r="r" b="b"/>
            <a:pathLst>
              <a:path w="454660" h="211454">
                <a:moveTo>
                  <a:pt x="0" y="211016"/>
                </a:moveTo>
                <a:lnTo>
                  <a:pt x="454371" y="0"/>
                </a:lnTo>
              </a:path>
            </a:pathLst>
          </a:custGeom>
          <a:ln w="7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433214" y="450747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79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408276" y="4543853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06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978910" y="4536686"/>
            <a:ext cx="448309" cy="400685"/>
          </a:xfrm>
          <a:custGeom>
            <a:avLst/>
            <a:gdLst/>
            <a:ahLst/>
            <a:cxnLst/>
            <a:rect l="l" t="t" r="r" b="b"/>
            <a:pathLst>
              <a:path w="448310" h="400685">
                <a:moveTo>
                  <a:pt x="0" y="400410"/>
                </a:moveTo>
                <a:lnTo>
                  <a:pt x="448090" y="0"/>
                </a:lnTo>
              </a:path>
            </a:pathLst>
          </a:custGeom>
          <a:ln w="68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893534" y="4172616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15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868625" y="4209002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931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433214" y="4194488"/>
            <a:ext cx="454659" cy="335280"/>
          </a:xfrm>
          <a:custGeom>
            <a:avLst/>
            <a:gdLst/>
            <a:ahLst/>
            <a:cxnLst/>
            <a:rect l="l" t="t" r="r" b="b"/>
            <a:pathLst>
              <a:path w="454660" h="335279">
                <a:moveTo>
                  <a:pt x="0" y="334853"/>
                </a:moveTo>
                <a:lnTo>
                  <a:pt x="454107" y="0"/>
                </a:lnTo>
              </a:path>
            </a:pathLst>
          </a:custGeom>
          <a:ln w="6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353967" y="390317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15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28945" y="3939561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959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893534" y="3925049"/>
            <a:ext cx="454659" cy="269875"/>
          </a:xfrm>
          <a:custGeom>
            <a:avLst/>
            <a:gdLst/>
            <a:ahLst/>
            <a:cxnLst/>
            <a:rect l="l" t="t" r="r" b="b"/>
            <a:pathLst>
              <a:path w="454660" h="269875">
                <a:moveTo>
                  <a:pt x="0" y="269438"/>
                </a:moveTo>
                <a:lnTo>
                  <a:pt x="454135" y="0"/>
                </a:lnTo>
              </a:path>
            </a:pathLst>
          </a:custGeom>
          <a:ln w="70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808102" y="3713783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15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783333" y="3750360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78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353967" y="3735655"/>
            <a:ext cx="448309" cy="189865"/>
          </a:xfrm>
          <a:custGeom>
            <a:avLst/>
            <a:gdLst/>
            <a:ahLst/>
            <a:cxnLst/>
            <a:rect l="l" t="t" r="r" b="b"/>
            <a:pathLst>
              <a:path w="448310" h="189864">
                <a:moveTo>
                  <a:pt x="0" y="189394"/>
                </a:moveTo>
                <a:lnTo>
                  <a:pt x="447837" y="0"/>
                </a:lnTo>
              </a:path>
            </a:pathLst>
          </a:custGeom>
          <a:ln w="71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268591" y="3597362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615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243653" y="3633749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06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808102" y="3619234"/>
            <a:ext cx="454659" cy="116839"/>
          </a:xfrm>
          <a:custGeom>
            <a:avLst/>
            <a:gdLst/>
            <a:ahLst/>
            <a:cxnLst/>
            <a:rect l="l" t="t" r="r" b="b"/>
            <a:pathLst>
              <a:path w="454660" h="116839">
                <a:moveTo>
                  <a:pt x="0" y="116421"/>
                </a:moveTo>
                <a:lnTo>
                  <a:pt x="454275" y="0"/>
                </a:lnTo>
              </a:path>
            </a:pathLst>
          </a:custGeom>
          <a:ln w="72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729024" y="3495436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26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704002" y="3531730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06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268591" y="3517311"/>
            <a:ext cx="454659" cy="102235"/>
          </a:xfrm>
          <a:custGeom>
            <a:avLst/>
            <a:gdLst/>
            <a:ahLst/>
            <a:cxnLst/>
            <a:rect l="l" t="t" r="r" b="b"/>
            <a:pathLst>
              <a:path w="454660" h="102235">
                <a:moveTo>
                  <a:pt x="0" y="101923"/>
                </a:moveTo>
                <a:lnTo>
                  <a:pt x="454135" y="0"/>
                </a:lnTo>
              </a:path>
            </a:pathLst>
          </a:custGeom>
          <a:ln w="72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89344" y="3430139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296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164407" y="3466433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75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729024" y="3451686"/>
            <a:ext cx="454659" cy="66040"/>
          </a:xfrm>
          <a:custGeom>
            <a:avLst/>
            <a:gdLst/>
            <a:ahLst/>
            <a:cxnLst/>
            <a:rect l="l" t="t" r="r" b="b"/>
            <a:pathLst>
              <a:path w="454660" h="66039">
                <a:moveTo>
                  <a:pt x="0" y="65625"/>
                </a:moveTo>
                <a:lnTo>
                  <a:pt x="454107" y="0"/>
                </a:lnTo>
              </a:path>
            </a:pathLst>
          </a:custGeom>
          <a:ln w="7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579090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911" y="58212"/>
                </a:lnTo>
              </a:path>
            </a:pathLst>
          </a:custGeom>
          <a:ln w="6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79090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911" y="0"/>
                </a:lnTo>
              </a:path>
            </a:pathLst>
          </a:custGeom>
          <a:ln w="6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033230" y="4827796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864" y="58208"/>
                </a:lnTo>
              </a:path>
            </a:pathLst>
          </a:custGeom>
          <a:ln w="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033230" y="4827796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08"/>
                </a:moveTo>
                <a:lnTo>
                  <a:pt x="49864" y="0"/>
                </a:lnTo>
              </a:path>
            </a:pathLst>
          </a:custGeom>
          <a:ln w="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04044" y="4842524"/>
            <a:ext cx="448309" cy="313055"/>
          </a:xfrm>
          <a:custGeom>
            <a:avLst/>
            <a:gdLst/>
            <a:ahLst/>
            <a:cxnLst/>
            <a:rect l="l" t="t" r="r" b="b"/>
            <a:pathLst>
              <a:path w="448310" h="313054">
                <a:moveTo>
                  <a:pt x="0" y="312955"/>
                </a:moveTo>
                <a:lnTo>
                  <a:pt x="447902" y="0"/>
                </a:lnTo>
              </a:path>
            </a:pathLst>
          </a:custGeom>
          <a:ln w="69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93812" y="5082756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709" y="58222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93812" y="5082756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22"/>
                </a:moveTo>
                <a:lnTo>
                  <a:pt x="49709" y="0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058162" y="4842524"/>
            <a:ext cx="454659" cy="255270"/>
          </a:xfrm>
          <a:custGeom>
            <a:avLst/>
            <a:gdLst/>
            <a:ahLst/>
            <a:cxnLst/>
            <a:rect l="l" t="t" r="r" b="b"/>
            <a:pathLst>
              <a:path w="454660" h="255270">
                <a:moveTo>
                  <a:pt x="0" y="0"/>
                </a:moveTo>
                <a:lnTo>
                  <a:pt x="454126" y="254736"/>
                </a:lnTo>
              </a:path>
            </a:pathLst>
          </a:custGeom>
          <a:ln w="7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954169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678" y="58212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954169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678" y="0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518494" y="5097261"/>
            <a:ext cx="454659" cy="58419"/>
          </a:xfrm>
          <a:custGeom>
            <a:avLst/>
            <a:gdLst/>
            <a:ahLst/>
            <a:cxnLst/>
            <a:rect l="l" t="t" r="r" b="b"/>
            <a:pathLst>
              <a:path w="454660" h="58420">
                <a:moveTo>
                  <a:pt x="0" y="0"/>
                </a:moveTo>
                <a:lnTo>
                  <a:pt x="454371" y="58218"/>
                </a:lnTo>
              </a:path>
            </a:pathLst>
          </a:custGeom>
          <a:ln w="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408276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706" y="58212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408276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706" y="0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868625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931" y="58212"/>
                </a:lnTo>
              </a:path>
            </a:pathLst>
          </a:custGeom>
          <a:ln w="6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868625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931" y="0"/>
                </a:lnTo>
              </a:path>
            </a:pathLst>
          </a:custGeom>
          <a:ln w="6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328945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959" y="58212"/>
                </a:lnTo>
              </a:path>
            </a:pathLst>
          </a:custGeom>
          <a:ln w="6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328945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959" y="0"/>
                </a:lnTo>
              </a:path>
            </a:pathLst>
          </a:custGeom>
          <a:ln w="6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83333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678" y="58212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83333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678" y="0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43653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706" y="58212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243653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706" y="0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704002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706" y="58212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704002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706" y="0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64407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875" y="58212"/>
                </a:lnTo>
              </a:path>
            </a:pathLst>
          </a:custGeom>
          <a:ln w="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64407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875" y="0"/>
                </a:lnTo>
              </a:path>
            </a:pathLst>
          </a:custGeom>
          <a:ln w="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579090" y="516284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34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579090" y="5140978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34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039447" y="5140978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431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518494" y="4725844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30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493812" y="4755073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0" y="0"/>
                </a:moveTo>
                <a:lnTo>
                  <a:pt x="43408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493812" y="4740571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0" y="0"/>
                </a:moveTo>
                <a:lnTo>
                  <a:pt x="43408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058162" y="4755073"/>
            <a:ext cx="454659" cy="400685"/>
          </a:xfrm>
          <a:custGeom>
            <a:avLst/>
            <a:gdLst/>
            <a:ahLst/>
            <a:cxnLst/>
            <a:rect l="l" t="t" r="r" b="b"/>
            <a:pathLst>
              <a:path w="454660" h="400685">
                <a:moveTo>
                  <a:pt x="0" y="400406"/>
                </a:moveTo>
                <a:lnTo>
                  <a:pt x="454126" y="0"/>
                </a:lnTo>
              </a:path>
            </a:pathLst>
          </a:custGeom>
          <a:ln w="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978910" y="439103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43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954169" y="4419982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67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954169" y="4405550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67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518494" y="4412908"/>
            <a:ext cx="454659" cy="335280"/>
          </a:xfrm>
          <a:custGeom>
            <a:avLst/>
            <a:gdLst/>
            <a:ahLst/>
            <a:cxnLst/>
            <a:rect l="l" t="t" r="r" b="b"/>
            <a:pathLst>
              <a:path w="454660" h="335279">
                <a:moveTo>
                  <a:pt x="0" y="334807"/>
                </a:moveTo>
                <a:lnTo>
                  <a:pt x="454371" y="0"/>
                </a:lnTo>
              </a:path>
            </a:pathLst>
          </a:custGeom>
          <a:ln w="6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33214" y="4347292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43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414490" y="4383678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448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14490" y="4361807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448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978910" y="4369164"/>
            <a:ext cx="448309" cy="43815"/>
          </a:xfrm>
          <a:custGeom>
            <a:avLst/>
            <a:gdLst/>
            <a:ahLst/>
            <a:cxnLst/>
            <a:rect l="l" t="t" r="r" b="b"/>
            <a:pathLst>
              <a:path w="448310" h="43814">
                <a:moveTo>
                  <a:pt x="0" y="43743"/>
                </a:moveTo>
                <a:lnTo>
                  <a:pt x="448090" y="0"/>
                </a:lnTo>
              </a:path>
            </a:pathLst>
          </a:custGeom>
          <a:ln w="72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893534" y="4391036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43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868625" y="4427422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0" y="0"/>
                </a:moveTo>
                <a:lnTo>
                  <a:pt x="43633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868625" y="4405550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0" y="0"/>
                </a:moveTo>
                <a:lnTo>
                  <a:pt x="43633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433214" y="4369164"/>
            <a:ext cx="454659" cy="51435"/>
          </a:xfrm>
          <a:custGeom>
            <a:avLst/>
            <a:gdLst/>
            <a:ahLst/>
            <a:cxnLst/>
            <a:rect l="l" t="t" r="r" b="b"/>
            <a:pathLst>
              <a:path w="454660" h="51435">
                <a:moveTo>
                  <a:pt x="0" y="0"/>
                </a:moveTo>
                <a:lnTo>
                  <a:pt x="454107" y="50818"/>
                </a:lnTo>
              </a:path>
            </a:pathLst>
          </a:custGeom>
          <a:ln w="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353967" y="4434780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43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328945" y="4471070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448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28945" y="445665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448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893534" y="4419982"/>
            <a:ext cx="454659" cy="43815"/>
          </a:xfrm>
          <a:custGeom>
            <a:avLst/>
            <a:gdLst/>
            <a:ahLst/>
            <a:cxnLst/>
            <a:rect l="l" t="t" r="r" b="b"/>
            <a:pathLst>
              <a:path w="454660" h="43814">
                <a:moveTo>
                  <a:pt x="0" y="0"/>
                </a:moveTo>
                <a:lnTo>
                  <a:pt x="454135" y="43743"/>
                </a:lnTo>
              </a:path>
            </a:pathLst>
          </a:custGeom>
          <a:ln w="72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808102" y="4492942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910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789518" y="4529342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95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789518" y="4514814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95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353967" y="4463726"/>
            <a:ext cx="448309" cy="58419"/>
          </a:xfrm>
          <a:custGeom>
            <a:avLst/>
            <a:gdLst/>
            <a:ahLst/>
            <a:cxnLst/>
            <a:rect l="l" t="t" r="r" b="b"/>
            <a:pathLst>
              <a:path w="448310" h="58420">
                <a:moveTo>
                  <a:pt x="0" y="0"/>
                </a:moveTo>
                <a:lnTo>
                  <a:pt x="447837" y="58254"/>
                </a:lnTo>
              </a:path>
            </a:pathLst>
          </a:custGeom>
          <a:ln w="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268591" y="4551187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20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249867" y="4587550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79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249867" y="4565692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279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808102" y="4521981"/>
            <a:ext cx="454659" cy="51435"/>
          </a:xfrm>
          <a:custGeom>
            <a:avLst/>
            <a:gdLst/>
            <a:ahLst/>
            <a:cxnLst/>
            <a:rect l="l" t="t" r="r" b="b"/>
            <a:pathLst>
              <a:path w="454660" h="51435">
                <a:moveTo>
                  <a:pt x="0" y="0"/>
                </a:moveTo>
                <a:lnTo>
                  <a:pt x="454275" y="51068"/>
                </a:lnTo>
              </a:path>
            </a:pathLst>
          </a:custGeom>
          <a:ln w="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729024" y="4594908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33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04002" y="463127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420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704002" y="4609409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420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268591" y="4573049"/>
            <a:ext cx="454659" cy="51435"/>
          </a:xfrm>
          <a:custGeom>
            <a:avLst/>
            <a:gdLst/>
            <a:ahLst/>
            <a:cxnLst/>
            <a:rect l="l" t="t" r="r" b="b"/>
            <a:pathLst>
              <a:path w="454660" h="51435">
                <a:moveTo>
                  <a:pt x="0" y="0"/>
                </a:moveTo>
                <a:lnTo>
                  <a:pt x="454135" y="50864"/>
                </a:lnTo>
              </a:path>
            </a:pathLst>
          </a:custGeom>
          <a:ln w="7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189344" y="4623914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717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164407" y="466050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64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164407" y="4638642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64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729024" y="4623914"/>
            <a:ext cx="454659" cy="29209"/>
          </a:xfrm>
          <a:custGeom>
            <a:avLst/>
            <a:gdLst/>
            <a:ahLst/>
            <a:cxnLst/>
            <a:rect l="l" t="t" r="r" b="b"/>
            <a:pathLst>
              <a:path w="454660" h="29210">
                <a:moveTo>
                  <a:pt x="0" y="0"/>
                </a:moveTo>
                <a:lnTo>
                  <a:pt x="454107" y="29216"/>
                </a:lnTo>
              </a:path>
            </a:pathLst>
          </a:custGeom>
          <a:ln w="7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579090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911" y="58212"/>
                </a:lnTo>
              </a:path>
            </a:pathLst>
          </a:custGeom>
          <a:ln w="6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579090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911" y="0"/>
                </a:lnTo>
              </a:path>
            </a:pathLst>
          </a:custGeom>
          <a:ln w="6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033230" y="5162841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64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033230" y="513360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864" y="58222"/>
                </a:lnTo>
              </a:path>
            </a:pathLst>
          </a:custGeom>
          <a:ln w="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033230" y="513360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22"/>
                </a:moveTo>
                <a:lnTo>
                  <a:pt x="49864" y="0"/>
                </a:lnTo>
              </a:path>
            </a:pathLst>
          </a:custGeom>
          <a:ln w="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604044" y="5148112"/>
            <a:ext cx="448309" cy="7620"/>
          </a:xfrm>
          <a:custGeom>
            <a:avLst/>
            <a:gdLst/>
            <a:ahLst/>
            <a:cxnLst/>
            <a:rect l="l" t="t" r="r" b="b"/>
            <a:pathLst>
              <a:path w="448310" h="7620">
                <a:moveTo>
                  <a:pt x="0" y="7367"/>
                </a:moveTo>
                <a:lnTo>
                  <a:pt x="447902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493812" y="513360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709" y="58222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493812" y="513360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22"/>
                </a:moveTo>
                <a:lnTo>
                  <a:pt x="49709" y="0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058162" y="5148112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126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978910" y="513360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82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954169" y="5169958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78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954169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678" y="58212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954169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678" y="0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518494" y="5148112"/>
            <a:ext cx="454659" cy="7620"/>
          </a:xfrm>
          <a:custGeom>
            <a:avLst/>
            <a:gdLst/>
            <a:ahLst/>
            <a:cxnLst/>
            <a:rect l="l" t="t" r="r" b="b"/>
            <a:pathLst>
              <a:path w="454660" h="7620">
                <a:moveTo>
                  <a:pt x="0" y="0"/>
                </a:moveTo>
                <a:lnTo>
                  <a:pt x="454371" y="7367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433214" y="513360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82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408276" y="5169958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06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408276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706" y="58212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408276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706" y="0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893534" y="513360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82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868625" y="5169958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931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868625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931" y="58212"/>
                </a:lnTo>
              </a:path>
            </a:pathLst>
          </a:custGeom>
          <a:ln w="6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868625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931" y="0"/>
                </a:lnTo>
              </a:path>
            </a:pathLst>
          </a:custGeom>
          <a:ln w="6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353967" y="513360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82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328945" y="5169958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959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328945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959" y="58212"/>
                </a:lnTo>
              </a:path>
            </a:pathLst>
          </a:custGeom>
          <a:ln w="6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328945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959" y="0"/>
                </a:lnTo>
              </a:path>
            </a:pathLst>
          </a:custGeom>
          <a:ln w="6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808102" y="513360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82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783333" y="5169958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678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783333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678" y="58212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783333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678" y="0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268591" y="513360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82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243653" y="5169958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06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243653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706" y="58212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243653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706" y="0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729024" y="513360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82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704002" y="5169958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06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704002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706" y="58212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704002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706" y="0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189344" y="5133608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82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164407" y="5169958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875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164407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875" y="58212"/>
                </a:lnTo>
              </a:path>
            </a:pathLst>
          </a:custGeom>
          <a:ln w="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164407" y="5140978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12"/>
                </a:moveTo>
                <a:lnTo>
                  <a:pt x="49875" y="0"/>
                </a:lnTo>
              </a:path>
            </a:pathLst>
          </a:custGeom>
          <a:ln w="66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575983" y="5097267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174" y="0"/>
                </a:lnTo>
              </a:path>
            </a:pathLst>
          </a:custGeom>
          <a:ln w="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030074" y="5097267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5935" y="0"/>
                </a:lnTo>
              </a:path>
            </a:pathLst>
          </a:custGeom>
          <a:ln w="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490666" y="5035353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4" h="7620">
                <a:moveTo>
                  <a:pt x="0" y="3684"/>
                </a:moveTo>
                <a:lnTo>
                  <a:pt x="49696" y="3684"/>
                </a:lnTo>
              </a:path>
            </a:pathLst>
          </a:custGeom>
          <a:ln w="86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058162" y="5097261"/>
            <a:ext cx="454659" cy="58419"/>
          </a:xfrm>
          <a:custGeom>
            <a:avLst/>
            <a:gdLst/>
            <a:ahLst/>
            <a:cxnLst/>
            <a:rect l="l" t="t" r="r" b="b"/>
            <a:pathLst>
              <a:path w="454660" h="58420">
                <a:moveTo>
                  <a:pt x="0" y="58218"/>
                </a:moveTo>
                <a:lnTo>
                  <a:pt x="454126" y="0"/>
                </a:lnTo>
              </a:path>
            </a:pathLst>
          </a:custGeom>
          <a:ln w="7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951000" y="4940783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4" h="7620">
                <a:moveTo>
                  <a:pt x="0" y="3684"/>
                </a:moveTo>
                <a:lnTo>
                  <a:pt x="49696" y="3684"/>
                </a:lnTo>
              </a:path>
            </a:pathLst>
          </a:custGeom>
          <a:ln w="86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518494" y="5002676"/>
            <a:ext cx="454659" cy="94615"/>
          </a:xfrm>
          <a:custGeom>
            <a:avLst/>
            <a:gdLst/>
            <a:ahLst/>
            <a:cxnLst/>
            <a:rect l="l" t="t" r="r" b="b"/>
            <a:pathLst>
              <a:path w="454660" h="94614">
                <a:moveTo>
                  <a:pt x="0" y="94585"/>
                </a:moveTo>
                <a:lnTo>
                  <a:pt x="454371" y="0"/>
                </a:lnTo>
              </a:path>
            </a:pathLst>
          </a:custGeom>
          <a:ln w="7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405134" y="4875205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4" h="7620">
                <a:moveTo>
                  <a:pt x="0" y="3684"/>
                </a:moveTo>
                <a:lnTo>
                  <a:pt x="49696" y="3684"/>
                </a:lnTo>
              </a:path>
            </a:pathLst>
          </a:custGeom>
          <a:ln w="86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978910" y="4937096"/>
            <a:ext cx="448309" cy="66040"/>
          </a:xfrm>
          <a:custGeom>
            <a:avLst/>
            <a:gdLst/>
            <a:ahLst/>
            <a:cxnLst/>
            <a:rect l="l" t="t" r="r" b="b"/>
            <a:pathLst>
              <a:path w="448310" h="66039">
                <a:moveTo>
                  <a:pt x="0" y="65579"/>
                </a:moveTo>
                <a:lnTo>
                  <a:pt x="448090" y="0"/>
                </a:lnTo>
              </a:path>
            </a:pathLst>
          </a:custGeom>
          <a:ln w="72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433214" y="4907867"/>
            <a:ext cx="454659" cy="29845"/>
          </a:xfrm>
          <a:custGeom>
            <a:avLst/>
            <a:gdLst/>
            <a:ahLst/>
            <a:cxnLst/>
            <a:rect l="l" t="t" r="r" b="b"/>
            <a:pathLst>
              <a:path w="454660" h="29845">
                <a:moveTo>
                  <a:pt x="0" y="29229"/>
                </a:moveTo>
                <a:lnTo>
                  <a:pt x="454107" y="0"/>
                </a:lnTo>
              </a:path>
            </a:pathLst>
          </a:custGeom>
          <a:ln w="7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893534" y="4864146"/>
            <a:ext cx="454659" cy="43815"/>
          </a:xfrm>
          <a:custGeom>
            <a:avLst/>
            <a:gdLst/>
            <a:ahLst/>
            <a:cxnLst/>
            <a:rect l="l" t="t" r="r" b="b"/>
            <a:pathLst>
              <a:path w="454660" h="43814">
                <a:moveTo>
                  <a:pt x="0" y="43720"/>
                </a:moveTo>
                <a:lnTo>
                  <a:pt x="454135" y="0"/>
                </a:lnTo>
              </a:path>
            </a:pathLst>
          </a:custGeom>
          <a:ln w="72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353967" y="4849645"/>
            <a:ext cx="448309" cy="14604"/>
          </a:xfrm>
          <a:custGeom>
            <a:avLst/>
            <a:gdLst/>
            <a:ahLst/>
            <a:cxnLst/>
            <a:rect l="l" t="t" r="r" b="b"/>
            <a:pathLst>
              <a:path w="448310" h="14604">
                <a:moveTo>
                  <a:pt x="0" y="14501"/>
                </a:moveTo>
                <a:lnTo>
                  <a:pt x="447837" y="0"/>
                </a:lnTo>
              </a:path>
            </a:pathLst>
          </a:custGeom>
          <a:ln w="7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808102" y="4813295"/>
            <a:ext cx="454659" cy="36830"/>
          </a:xfrm>
          <a:custGeom>
            <a:avLst/>
            <a:gdLst/>
            <a:ahLst/>
            <a:cxnLst/>
            <a:rect l="l" t="t" r="r" b="b"/>
            <a:pathLst>
              <a:path w="454660" h="36829">
                <a:moveTo>
                  <a:pt x="0" y="36350"/>
                </a:moveTo>
                <a:lnTo>
                  <a:pt x="454275" y="0"/>
                </a:lnTo>
              </a:path>
            </a:pathLst>
          </a:custGeom>
          <a:ln w="7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604044" y="3590195"/>
            <a:ext cx="454659" cy="1565275"/>
          </a:xfrm>
          <a:custGeom>
            <a:avLst/>
            <a:gdLst/>
            <a:ahLst/>
            <a:cxnLst/>
            <a:rect l="l" t="t" r="r" b="b"/>
            <a:pathLst>
              <a:path w="454660" h="1565275">
                <a:moveTo>
                  <a:pt x="0" y="1565284"/>
                </a:moveTo>
                <a:lnTo>
                  <a:pt x="454118" y="0"/>
                </a:lnTo>
              </a:path>
            </a:pathLst>
          </a:custGeom>
          <a:ln w="6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490666" y="5010061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174" y="0"/>
                </a:lnTo>
              </a:path>
            </a:pathLst>
          </a:custGeom>
          <a:ln w="86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 txBox="1"/>
          <p:nvPr/>
        </p:nvSpPr>
        <p:spPr>
          <a:xfrm>
            <a:off x="2477975" y="5012432"/>
            <a:ext cx="8382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772" baseline="-19841" dirty="0">
                <a:latin typeface="Arial"/>
                <a:cs typeface="Arial"/>
              </a:rPr>
              <a:t>A</a:t>
            </a:r>
            <a:r>
              <a:rPr sz="700" b="1" spc="-55" dirty="0"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2058162" y="3582838"/>
            <a:ext cx="460375" cy="1478280"/>
          </a:xfrm>
          <a:custGeom>
            <a:avLst/>
            <a:gdLst/>
            <a:ahLst/>
            <a:cxnLst/>
            <a:rect l="l" t="t" r="r" b="b"/>
            <a:pathLst>
              <a:path w="460375" h="1478279">
                <a:moveTo>
                  <a:pt x="0" y="0"/>
                </a:moveTo>
                <a:lnTo>
                  <a:pt x="460331" y="1478059"/>
                </a:lnTo>
              </a:path>
            </a:pathLst>
          </a:custGeom>
          <a:ln w="6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951000" y="5075520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174" y="0"/>
                </a:lnTo>
              </a:path>
            </a:pathLst>
          </a:custGeom>
          <a:ln w="231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518494" y="5068029"/>
            <a:ext cx="454659" cy="73025"/>
          </a:xfrm>
          <a:custGeom>
            <a:avLst/>
            <a:gdLst/>
            <a:ahLst/>
            <a:cxnLst/>
            <a:rect l="l" t="t" r="r" b="b"/>
            <a:pathLst>
              <a:path w="454660" h="73025">
                <a:moveTo>
                  <a:pt x="0" y="0"/>
                </a:moveTo>
                <a:lnTo>
                  <a:pt x="454371" y="72949"/>
                </a:lnTo>
              </a:path>
            </a:pathLst>
          </a:custGeom>
          <a:ln w="7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978910" y="5140978"/>
            <a:ext cx="448309" cy="14604"/>
          </a:xfrm>
          <a:custGeom>
            <a:avLst/>
            <a:gdLst/>
            <a:ahLst/>
            <a:cxnLst/>
            <a:rect l="l" t="t" r="r" b="b"/>
            <a:pathLst>
              <a:path w="448310" h="14604">
                <a:moveTo>
                  <a:pt x="0" y="0"/>
                </a:moveTo>
                <a:lnTo>
                  <a:pt x="448090" y="14501"/>
                </a:lnTo>
              </a:path>
            </a:pathLst>
          </a:custGeom>
          <a:ln w="7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490666" y="407071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5935" y="0"/>
                </a:lnTo>
              </a:path>
            </a:pathLst>
          </a:custGeom>
          <a:ln w="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058162" y="4136315"/>
            <a:ext cx="460375" cy="1019175"/>
          </a:xfrm>
          <a:custGeom>
            <a:avLst/>
            <a:gdLst/>
            <a:ahLst/>
            <a:cxnLst/>
            <a:rect l="l" t="t" r="r" b="b"/>
            <a:pathLst>
              <a:path w="460375" h="1019175">
                <a:moveTo>
                  <a:pt x="0" y="1019164"/>
                </a:moveTo>
                <a:lnTo>
                  <a:pt x="460331" y="0"/>
                </a:lnTo>
              </a:path>
            </a:pathLst>
          </a:custGeom>
          <a:ln w="64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518494" y="4128968"/>
            <a:ext cx="454659" cy="73025"/>
          </a:xfrm>
          <a:custGeom>
            <a:avLst/>
            <a:gdLst/>
            <a:ahLst/>
            <a:cxnLst/>
            <a:rect l="l" t="t" r="r" b="b"/>
            <a:pathLst>
              <a:path w="454660" h="73025">
                <a:moveTo>
                  <a:pt x="0" y="0"/>
                </a:moveTo>
                <a:lnTo>
                  <a:pt x="454371" y="72677"/>
                </a:lnTo>
              </a:path>
            </a:pathLst>
          </a:custGeom>
          <a:ln w="7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405134" y="446401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5935" y="0"/>
                </a:lnTo>
              </a:path>
            </a:pathLst>
          </a:custGeom>
          <a:ln w="86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978910" y="4201645"/>
            <a:ext cx="448309" cy="320675"/>
          </a:xfrm>
          <a:custGeom>
            <a:avLst/>
            <a:gdLst/>
            <a:ahLst/>
            <a:cxnLst/>
            <a:rect l="l" t="t" r="r" b="b"/>
            <a:pathLst>
              <a:path w="448310" h="320675">
                <a:moveTo>
                  <a:pt x="0" y="0"/>
                </a:moveTo>
                <a:lnTo>
                  <a:pt x="448090" y="320336"/>
                </a:lnTo>
              </a:path>
            </a:pathLst>
          </a:custGeom>
          <a:ln w="69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433214" y="4521981"/>
            <a:ext cx="454659" cy="211454"/>
          </a:xfrm>
          <a:custGeom>
            <a:avLst/>
            <a:gdLst/>
            <a:ahLst/>
            <a:cxnLst/>
            <a:rect l="l" t="t" r="r" b="b"/>
            <a:pathLst>
              <a:path w="454660" h="211454">
                <a:moveTo>
                  <a:pt x="0" y="0"/>
                </a:moveTo>
                <a:lnTo>
                  <a:pt x="454107" y="211229"/>
                </a:lnTo>
              </a:path>
            </a:pathLst>
          </a:custGeom>
          <a:ln w="7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325873" y="484252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5935" y="0"/>
                </a:lnTo>
              </a:path>
            </a:pathLst>
          </a:custGeom>
          <a:ln w="86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893534" y="4733211"/>
            <a:ext cx="454659" cy="167640"/>
          </a:xfrm>
          <a:custGeom>
            <a:avLst/>
            <a:gdLst/>
            <a:ahLst/>
            <a:cxnLst/>
            <a:rect l="l" t="t" r="r" b="b"/>
            <a:pathLst>
              <a:path w="454660" h="167639">
                <a:moveTo>
                  <a:pt x="0" y="0"/>
                </a:moveTo>
                <a:lnTo>
                  <a:pt x="454135" y="167522"/>
                </a:lnTo>
              </a:path>
            </a:pathLst>
          </a:custGeom>
          <a:ln w="71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353967" y="4900733"/>
            <a:ext cx="448309" cy="116839"/>
          </a:xfrm>
          <a:custGeom>
            <a:avLst/>
            <a:gdLst/>
            <a:ahLst/>
            <a:cxnLst/>
            <a:rect l="l" t="t" r="r" b="b"/>
            <a:pathLst>
              <a:path w="448310" h="116839">
                <a:moveTo>
                  <a:pt x="0" y="0"/>
                </a:moveTo>
                <a:lnTo>
                  <a:pt x="447837" y="116444"/>
                </a:lnTo>
              </a:path>
            </a:pathLst>
          </a:custGeom>
          <a:ln w="72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808102" y="5017177"/>
            <a:ext cx="454659" cy="29209"/>
          </a:xfrm>
          <a:custGeom>
            <a:avLst/>
            <a:gdLst/>
            <a:ahLst/>
            <a:cxnLst/>
            <a:rect l="l" t="t" r="r" b="b"/>
            <a:pathLst>
              <a:path w="454660" h="29210">
                <a:moveTo>
                  <a:pt x="0" y="0"/>
                </a:moveTo>
                <a:lnTo>
                  <a:pt x="454275" y="28992"/>
                </a:lnTo>
              </a:path>
            </a:pathLst>
          </a:custGeom>
          <a:ln w="7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268591" y="5046170"/>
            <a:ext cx="454659" cy="36830"/>
          </a:xfrm>
          <a:custGeom>
            <a:avLst/>
            <a:gdLst/>
            <a:ahLst/>
            <a:cxnLst/>
            <a:rect l="l" t="t" r="r" b="b"/>
            <a:pathLst>
              <a:path w="454660" h="36829">
                <a:moveTo>
                  <a:pt x="0" y="0"/>
                </a:moveTo>
                <a:lnTo>
                  <a:pt x="454135" y="36586"/>
                </a:lnTo>
              </a:path>
            </a:pathLst>
          </a:custGeom>
          <a:ln w="7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729024" y="5082756"/>
            <a:ext cx="454659" cy="14604"/>
          </a:xfrm>
          <a:custGeom>
            <a:avLst/>
            <a:gdLst/>
            <a:ahLst/>
            <a:cxnLst/>
            <a:rect l="l" t="t" r="r" b="b"/>
            <a:pathLst>
              <a:path w="454660" h="14604">
                <a:moveTo>
                  <a:pt x="0" y="0"/>
                </a:moveTo>
                <a:lnTo>
                  <a:pt x="454107" y="14504"/>
                </a:lnTo>
              </a:path>
            </a:pathLst>
          </a:custGeom>
          <a:ln w="7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030074" y="4223717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174" y="0"/>
                </a:lnTo>
              </a:path>
            </a:pathLst>
          </a:custGeom>
          <a:ln w="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604044" y="4289132"/>
            <a:ext cx="454659" cy="866775"/>
          </a:xfrm>
          <a:custGeom>
            <a:avLst/>
            <a:gdLst/>
            <a:ahLst/>
            <a:cxnLst/>
            <a:rect l="l" t="t" r="r" b="b"/>
            <a:pathLst>
              <a:path w="454660" h="866775">
                <a:moveTo>
                  <a:pt x="0" y="866347"/>
                </a:moveTo>
                <a:lnTo>
                  <a:pt x="454118" y="0"/>
                </a:lnTo>
              </a:path>
            </a:pathLst>
          </a:custGeom>
          <a:ln w="6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490666" y="5068269"/>
            <a:ext cx="62230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174" y="0"/>
                </a:lnTo>
              </a:path>
            </a:pathLst>
          </a:custGeom>
          <a:ln w="86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058162" y="4281677"/>
            <a:ext cx="460375" cy="837565"/>
          </a:xfrm>
          <a:custGeom>
            <a:avLst/>
            <a:gdLst/>
            <a:ahLst/>
            <a:cxnLst/>
            <a:rect l="l" t="t" r="r" b="b"/>
            <a:pathLst>
              <a:path w="460375" h="837564">
                <a:moveTo>
                  <a:pt x="0" y="0"/>
                </a:moveTo>
                <a:lnTo>
                  <a:pt x="460331" y="837443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 txBox="1"/>
          <p:nvPr/>
        </p:nvSpPr>
        <p:spPr>
          <a:xfrm>
            <a:off x="2938299" y="4946862"/>
            <a:ext cx="83820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999"/>
              </a:lnSpc>
            </a:pPr>
            <a:r>
              <a:rPr sz="700" b="1" spc="-55" dirty="0">
                <a:latin typeface="Arial"/>
                <a:cs typeface="Arial"/>
              </a:rPr>
              <a:t>A</a:t>
            </a:r>
            <a:r>
              <a:rPr sz="700" b="1" spc="-20" dirty="0">
                <a:latin typeface="Times New Roman"/>
                <a:cs typeface="Times New Roman"/>
              </a:rPr>
              <a:t> </a:t>
            </a:r>
            <a:r>
              <a:rPr sz="1050" b="1" spc="-772" baseline="-7936" dirty="0">
                <a:latin typeface="Arial"/>
                <a:cs typeface="Arial"/>
              </a:rPr>
              <a:t>B</a:t>
            </a:r>
            <a:r>
              <a:rPr sz="700" b="1" spc="-55" dirty="0"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3392426" y="4881266"/>
            <a:ext cx="8382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3852840" y="4852284"/>
            <a:ext cx="8382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4313190" y="4808558"/>
            <a:ext cx="838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15" dirty="0">
                <a:latin typeface="Arial"/>
                <a:cs typeface="Arial"/>
              </a:rPr>
              <a:t>A</a:t>
            </a:r>
            <a:r>
              <a:rPr sz="1050" b="1" spc="-82" baseline="-23809" dirty="0">
                <a:latin typeface="Arial"/>
                <a:cs typeface="Arial"/>
              </a:rPr>
              <a:t>C</a:t>
            </a:r>
            <a:endParaRPr sz="1050" baseline="-23809">
              <a:latin typeface="Arial"/>
              <a:cs typeface="Arial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2518494" y="5126477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371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978910" y="5126477"/>
            <a:ext cx="448309" cy="22225"/>
          </a:xfrm>
          <a:custGeom>
            <a:avLst/>
            <a:gdLst/>
            <a:ahLst/>
            <a:cxnLst/>
            <a:rect l="l" t="t" r="r" b="b"/>
            <a:pathLst>
              <a:path w="448310" h="22225">
                <a:moveTo>
                  <a:pt x="0" y="0"/>
                </a:moveTo>
                <a:lnTo>
                  <a:pt x="448090" y="21635"/>
                </a:lnTo>
              </a:path>
            </a:pathLst>
          </a:custGeom>
          <a:ln w="7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433214" y="5148112"/>
            <a:ext cx="454659" cy="7620"/>
          </a:xfrm>
          <a:custGeom>
            <a:avLst/>
            <a:gdLst/>
            <a:ahLst/>
            <a:cxnLst/>
            <a:rect l="l" t="t" r="r" b="b"/>
            <a:pathLst>
              <a:path w="454660" h="7620">
                <a:moveTo>
                  <a:pt x="0" y="0"/>
                </a:moveTo>
                <a:lnTo>
                  <a:pt x="454107" y="7367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700918" y="5097267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174" y="0"/>
                </a:lnTo>
              </a:path>
            </a:pathLst>
          </a:custGeom>
          <a:ln w="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161257" y="5097267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162" y="0"/>
                </a:lnTo>
              </a:path>
            </a:pathLst>
          </a:custGeom>
          <a:ln w="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 txBox="1"/>
          <p:nvPr/>
        </p:nvSpPr>
        <p:spPr>
          <a:xfrm>
            <a:off x="6148570" y="5099655"/>
            <a:ext cx="8382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15" dirty="0">
                <a:latin typeface="Arial"/>
                <a:cs typeface="Arial"/>
              </a:rPr>
              <a:t>B</a:t>
            </a:r>
            <a:r>
              <a:rPr sz="700" b="1" spc="-55" dirty="0"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2490666" y="3939771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5935" y="0"/>
                </a:lnTo>
              </a:path>
            </a:pathLst>
          </a:custGeom>
          <a:ln w="86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058162" y="4005081"/>
            <a:ext cx="460375" cy="1150620"/>
          </a:xfrm>
          <a:custGeom>
            <a:avLst/>
            <a:gdLst/>
            <a:ahLst/>
            <a:cxnLst/>
            <a:rect l="l" t="t" r="r" b="b"/>
            <a:pathLst>
              <a:path w="460375" h="1150620">
                <a:moveTo>
                  <a:pt x="0" y="1150399"/>
                </a:moveTo>
                <a:lnTo>
                  <a:pt x="460331" y="0"/>
                </a:lnTo>
              </a:path>
            </a:pathLst>
          </a:custGeom>
          <a:ln w="6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951000" y="418713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5935" y="0"/>
                </a:lnTo>
              </a:path>
            </a:pathLst>
          </a:custGeom>
          <a:ln w="86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518494" y="3997736"/>
            <a:ext cx="454659" cy="247650"/>
          </a:xfrm>
          <a:custGeom>
            <a:avLst/>
            <a:gdLst/>
            <a:ahLst/>
            <a:cxnLst/>
            <a:rect l="l" t="t" r="r" b="b"/>
            <a:pathLst>
              <a:path w="454660" h="247650">
                <a:moveTo>
                  <a:pt x="0" y="0"/>
                </a:moveTo>
                <a:lnTo>
                  <a:pt x="454371" y="247652"/>
                </a:lnTo>
              </a:path>
            </a:pathLst>
          </a:custGeom>
          <a:ln w="70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405134" y="4347298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5935" y="0"/>
                </a:lnTo>
              </a:path>
            </a:pathLst>
          </a:custGeom>
          <a:ln w="86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978910" y="4245389"/>
            <a:ext cx="448309" cy="160655"/>
          </a:xfrm>
          <a:custGeom>
            <a:avLst/>
            <a:gdLst/>
            <a:ahLst/>
            <a:cxnLst/>
            <a:rect l="l" t="t" r="r" b="b"/>
            <a:pathLst>
              <a:path w="448310" h="160654">
                <a:moveTo>
                  <a:pt x="0" y="0"/>
                </a:moveTo>
                <a:lnTo>
                  <a:pt x="448090" y="160161"/>
                </a:lnTo>
              </a:path>
            </a:pathLst>
          </a:custGeom>
          <a:ln w="71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865534" y="444214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5935" y="0"/>
                </a:lnTo>
              </a:path>
            </a:pathLst>
          </a:custGeom>
          <a:ln w="86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433214" y="4405550"/>
            <a:ext cx="454659" cy="95250"/>
          </a:xfrm>
          <a:custGeom>
            <a:avLst/>
            <a:gdLst/>
            <a:ahLst/>
            <a:cxnLst/>
            <a:rect l="l" t="t" r="r" b="b"/>
            <a:pathLst>
              <a:path w="454660" h="95250">
                <a:moveTo>
                  <a:pt x="0" y="0"/>
                </a:moveTo>
                <a:lnTo>
                  <a:pt x="454107" y="94749"/>
                </a:lnTo>
              </a:path>
            </a:pathLst>
          </a:custGeom>
          <a:ln w="7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893534" y="4500300"/>
            <a:ext cx="454659" cy="109220"/>
          </a:xfrm>
          <a:custGeom>
            <a:avLst/>
            <a:gdLst/>
            <a:ahLst/>
            <a:cxnLst/>
            <a:rect l="l" t="t" r="r" b="b"/>
            <a:pathLst>
              <a:path w="454660" h="109220">
                <a:moveTo>
                  <a:pt x="0" y="0"/>
                </a:moveTo>
                <a:lnTo>
                  <a:pt x="454135" y="109109"/>
                </a:lnTo>
              </a:path>
            </a:pathLst>
          </a:custGeom>
          <a:ln w="72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353967" y="4609409"/>
            <a:ext cx="448309" cy="29845"/>
          </a:xfrm>
          <a:custGeom>
            <a:avLst/>
            <a:gdLst/>
            <a:ahLst/>
            <a:cxnLst/>
            <a:rect l="l" t="t" r="r" b="b"/>
            <a:pathLst>
              <a:path w="448310" h="29845">
                <a:moveTo>
                  <a:pt x="0" y="0"/>
                </a:moveTo>
                <a:lnTo>
                  <a:pt x="447837" y="29232"/>
                </a:lnTo>
              </a:path>
            </a:pathLst>
          </a:custGeom>
          <a:ln w="7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808102" y="4638642"/>
            <a:ext cx="454659" cy="65405"/>
          </a:xfrm>
          <a:custGeom>
            <a:avLst/>
            <a:gdLst/>
            <a:ahLst/>
            <a:cxnLst/>
            <a:rect l="l" t="t" r="r" b="b"/>
            <a:pathLst>
              <a:path w="454660" h="65404">
                <a:moveTo>
                  <a:pt x="0" y="0"/>
                </a:moveTo>
                <a:lnTo>
                  <a:pt x="454275" y="65339"/>
                </a:lnTo>
              </a:path>
            </a:pathLst>
          </a:custGeom>
          <a:ln w="7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268591" y="4703982"/>
            <a:ext cx="454659" cy="22225"/>
          </a:xfrm>
          <a:custGeom>
            <a:avLst/>
            <a:gdLst/>
            <a:ahLst/>
            <a:cxnLst/>
            <a:rect l="l" t="t" r="r" b="b"/>
            <a:pathLst>
              <a:path w="454660" h="22225">
                <a:moveTo>
                  <a:pt x="0" y="0"/>
                </a:moveTo>
                <a:lnTo>
                  <a:pt x="454135" y="21862"/>
                </a:lnTo>
              </a:path>
            </a:pathLst>
          </a:custGeom>
          <a:ln w="72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729024" y="4725844"/>
            <a:ext cx="454659" cy="15240"/>
          </a:xfrm>
          <a:custGeom>
            <a:avLst/>
            <a:gdLst/>
            <a:ahLst/>
            <a:cxnLst/>
            <a:rect l="l" t="t" r="r" b="b"/>
            <a:pathLst>
              <a:path w="454660" h="15239">
                <a:moveTo>
                  <a:pt x="0" y="0"/>
                </a:moveTo>
                <a:lnTo>
                  <a:pt x="454107" y="14727"/>
                </a:lnTo>
              </a:path>
            </a:pathLst>
          </a:custGeom>
          <a:ln w="72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030074" y="4867835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4" h="7620">
                <a:moveTo>
                  <a:pt x="0" y="3684"/>
                </a:moveTo>
                <a:lnTo>
                  <a:pt x="49696" y="3684"/>
                </a:lnTo>
              </a:path>
            </a:pathLst>
          </a:custGeom>
          <a:ln w="86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604044" y="2155929"/>
            <a:ext cx="454659" cy="2766695"/>
          </a:xfrm>
          <a:custGeom>
            <a:avLst/>
            <a:gdLst/>
            <a:ahLst/>
            <a:cxnLst/>
            <a:rect l="l" t="t" r="r" b="b"/>
            <a:pathLst>
              <a:path w="454660" h="2766695">
                <a:moveTo>
                  <a:pt x="0" y="0"/>
                </a:moveTo>
                <a:lnTo>
                  <a:pt x="454118" y="2766666"/>
                </a:lnTo>
              </a:path>
            </a:pathLst>
          </a:custGeom>
          <a:ln w="62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058162" y="4929726"/>
            <a:ext cx="454659" cy="196850"/>
          </a:xfrm>
          <a:custGeom>
            <a:avLst/>
            <a:gdLst/>
            <a:ahLst/>
            <a:cxnLst/>
            <a:rect l="l" t="t" r="r" b="b"/>
            <a:pathLst>
              <a:path w="454660" h="196850">
                <a:moveTo>
                  <a:pt x="0" y="0"/>
                </a:moveTo>
                <a:lnTo>
                  <a:pt x="454126" y="196751"/>
                </a:lnTo>
              </a:path>
            </a:pathLst>
          </a:custGeom>
          <a:ln w="7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951000" y="5093588"/>
            <a:ext cx="50165" cy="7620"/>
          </a:xfrm>
          <a:custGeom>
            <a:avLst/>
            <a:gdLst/>
            <a:ahLst/>
            <a:cxnLst/>
            <a:rect l="l" t="t" r="r" b="b"/>
            <a:pathLst>
              <a:path w="50164" h="7620">
                <a:moveTo>
                  <a:pt x="0" y="3679"/>
                </a:moveTo>
                <a:lnTo>
                  <a:pt x="49696" y="3679"/>
                </a:lnTo>
              </a:path>
            </a:pathLst>
          </a:custGeom>
          <a:ln w="86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18494" y="5126477"/>
            <a:ext cx="454659" cy="29209"/>
          </a:xfrm>
          <a:custGeom>
            <a:avLst/>
            <a:gdLst/>
            <a:ahLst/>
            <a:cxnLst/>
            <a:rect l="l" t="t" r="r" b="b"/>
            <a:pathLst>
              <a:path w="454660" h="29210">
                <a:moveTo>
                  <a:pt x="0" y="0"/>
                </a:moveTo>
                <a:lnTo>
                  <a:pt x="454371" y="29002"/>
                </a:lnTo>
              </a:path>
            </a:pathLst>
          </a:custGeom>
          <a:ln w="72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 txBox="1"/>
          <p:nvPr/>
        </p:nvSpPr>
        <p:spPr>
          <a:xfrm>
            <a:off x="4767469" y="4793826"/>
            <a:ext cx="83820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9600"/>
              </a:lnSpc>
              <a:spcBef>
                <a:spcPts val="229"/>
              </a:spcBef>
            </a:pPr>
            <a:r>
              <a:rPr sz="700" b="1" spc="-55" dirty="0">
                <a:latin typeface="Arial"/>
                <a:cs typeface="Arial"/>
              </a:rPr>
              <a:t>C</a:t>
            </a:r>
            <a:r>
              <a:rPr sz="700" b="1" spc="-20" dirty="0">
                <a:latin typeface="Times New Roman"/>
                <a:cs typeface="Times New Roman"/>
              </a:rPr>
              <a:t> </a:t>
            </a:r>
            <a:r>
              <a:rPr sz="700" b="1" spc="-45" dirty="0">
                <a:latin typeface="Arial"/>
                <a:cs typeface="Arial"/>
              </a:rPr>
              <a:t>F</a:t>
            </a:r>
            <a:endParaRPr sz="700">
              <a:latin typeface="Arial"/>
              <a:cs typeface="Arial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5227819" y="4757466"/>
            <a:ext cx="1004569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2440" algn="l"/>
                <a:tab pos="932815" algn="l"/>
              </a:tabLst>
            </a:pPr>
            <a:r>
              <a:rPr sz="700" b="1" strike="sngStrike" spc="-35" dirty="0">
                <a:latin typeface="Arial"/>
                <a:cs typeface="Arial"/>
              </a:rPr>
              <a:t>A </a:t>
            </a:r>
            <a:r>
              <a:rPr sz="700" b="1" strike="sngStrike" spc="-35" dirty="0">
                <a:latin typeface="Times New Roman"/>
                <a:cs typeface="Times New Roman"/>
              </a:rPr>
              <a:t>	</a:t>
            </a:r>
            <a:r>
              <a:rPr sz="700" b="1" strike="sngStrike" spc="-35" dirty="0">
                <a:latin typeface="Arial"/>
                <a:cs typeface="Arial"/>
              </a:rPr>
              <a:t>A </a:t>
            </a:r>
            <a:r>
              <a:rPr sz="700" b="1" strike="sngStrike" spc="-35" dirty="0">
                <a:latin typeface="Times New Roman"/>
                <a:cs typeface="Times New Roman"/>
              </a:rPr>
              <a:t>	</a:t>
            </a:r>
            <a:r>
              <a:rPr sz="700" b="1" strike="noStrike" spc="-55" dirty="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2017371" y="3527064"/>
            <a:ext cx="8382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5" dirty="0">
                <a:latin typeface="Arial"/>
                <a:cs typeface="Arial"/>
              </a:rPr>
              <a:t>B</a:t>
            </a:r>
            <a:endParaRPr sz="700">
              <a:latin typeface="Arial"/>
              <a:cs typeface="Arial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3392426" y="5092518"/>
            <a:ext cx="53530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2440" algn="l"/>
              </a:tabLst>
            </a:pPr>
            <a:r>
              <a:rPr sz="700" b="1" spc="-515" dirty="0">
                <a:latin typeface="Arial"/>
                <a:cs typeface="Arial"/>
              </a:rPr>
              <a:t>B</a:t>
            </a:r>
            <a:r>
              <a:rPr sz="1050" b="1" spc="-82" baseline="3968" dirty="0">
                <a:latin typeface="Arial"/>
                <a:cs typeface="Arial"/>
              </a:rPr>
              <a:t>D</a:t>
            </a:r>
            <a:r>
              <a:rPr sz="1050" b="1" baseline="3968" dirty="0">
                <a:latin typeface="Times New Roman"/>
                <a:cs typeface="Times New Roman"/>
              </a:rPr>
              <a:t>	</a:t>
            </a:r>
            <a:r>
              <a:rPr sz="700" b="1" spc="-45" dirty="0">
                <a:latin typeface="Arial"/>
                <a:cs typeface="Arial"/>
              </a:rPr>
              <a:t>F</a:t>
            </a:r>
            <a:endParaRPr sz="700">
              <a:latin typeface="Arial"/>
              <a:cs typeface="Arial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2477975" y="4073075"/>
            <a:ext cx="8382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5" dirty="0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2938299" y="4146050"/>
            <a:ext cx="8382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5" dirty="0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3392426" y="4349669"/>
            <a:ext cx="8382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400"/>
              </a:lnSpc>
            </a:pPr>
            <a:r>
              <a:rPr sz="700" b="1" spc="-50" dirty="0">
                <a:latin typeface="Arial"/>
                <a:cs typeface="Arial"/>
              </a:rPr>
              <a:t>E</a:t>
            </a:r>
            <a:r>
              <a:rPr sz="700" b="1" spc="-20" dirty="0">
                <a:latin typeface="Times New Roman"/>
                <a:cs typeface="Times New Roman"/>
              </a:rPr>
              <a:t> </a:t>
            </a:r>
            <a:r>
              <a:rPr sz="700" b="1" spc="-55" dirty="0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3852840" y="4677380"/>
            <a:ext cx="8382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5" dirty="0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5227819" y="4990575"/>
            <a:ext cx="8382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5" dirty="0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5688233" y="5026923"/>
            <a:ext cx="8382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5" dirty="0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6148570" y="5041426"/>
            <a:ext cx="8382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5" dirty="0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2017371" y="4226186"/>
            <a:ext cx="8382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5" dirty="0"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2477975" y="3942138"/>
            <a:ext cx="7937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0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2938299" y="4189496"/>
            <a:ext cx="7937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0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3852840" y="4444525"/>
            <a:ext cx="7937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0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4313190" y="4553580"/>
            <a:ext cx="7937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0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4767469" y="4582816"/>
            <a:ext cx="7937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0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5227819" y="4648398"/>
            <a:ext cx="7937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0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5688233" y="4670268"/>
            <a:ext cx="7937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0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6148570" y="4684746"/>
            <a:ext cx="7937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0" dirty="0"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604044" y="2155929"/>
            <a:ext cx="4585335" cy="2999740"/>
          </a:xfrm>
          <a:custGeom>
            <a:avLst/>
            <a:gdLst/>
            <a:ahLst/>
            <a:cxnLst/>
            <a:rect l="l" t="t" r="r" b="b"/>
            <a:pathLst>
              <a:path w="4585335" h="2999740">
                <a:moveTo>
                  <a:pt x="0" y="0"/>
                </a:moveTo>
                <a:lnTo>
                  <a:pt x="4585299" y="0"/>
                </a:lnTo>
                <a:lnTo>
                  <a:pt x="4585299" y="2999551"/>
                </a:lnTo>
                <a:lnTo>
                  <a:pt x="0" y="2999551"/>
                </a:lnTo>
                <a:lnTo>
                  <a:pt x="0" y="0"/>
                </a:lnTo>
              </a:path>
            </a:pathLst>
          </a:custGeom>
          <a:ln w="69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 txBox="1"/>
          <p:nvPr/>
        </p:nvSpPr>
        <p:spPr>
          <a:xfrm>
            <a:off x="2732864" y="5387931"/>
            <a:ext cx="2573655" cy="14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70" dirty="0">
                <a:latin typeface="Arial"/>
                <a:cs typeface="Arial"/>
              </a:rPr>
              <a:t>D</a:t>
            </a:r>
            <a:r>
              <a:rPr sz="900" spc="-10" dirty="0">
                <a:latin typeface="Arial"/>
                <a:cs typeface="Arial"/>
              </a:rPr>
              <a:t>i</a:t>
            </a:r>
            <a:r>
              <a:rPr sz="900" spc="-65" dirty="0">
                <a:latin typeface="Arial"/>
                <a:cs typeface="Arial"/>
              </a:rPr>
              <a:t>spo</a:t>
            </a:r>
            <a:r>
              <a:rPr sz="900" spc="-114" dirty="0">
                <a:latin typeface="Arial"/>
                <a:cs typeface="Arial"/>
              </a:rPr>
              <a:t>n</a:t>
            </a:r>
            <a:r>
              <a:rPr sz="900" spc="-10" dirty="0">
                <a:latin typeface="Arial"/>
                <a:cs typeface="Arial"/>
              </a:rPr>
              <a:t>i</a:t>
            </a:r>
            <a:r>
              <a:rPr sz="900" spc="-65" dirty="0">
                <a:latin typeface="Arial"/>
                <a:cs typeface="Arial"/>
              </a:rPr>
              <a:t>b</a:t>
            </a:r>
            <a:r>
              <a:rPr sz="900" spc="-10" dirty="0">
                <a:latin typeface="Arial"/>
                <a:cs typeface="Arial"/>
              </a:rPr>
              <a:t>i</a:t>
            </a:r>
            <a:r>
              <a:rPr sz="900" spc="-55" dirty="0">
                <a:latin typeface="Arial"/>
                <a:cs typeface="Arial"/>
              </a:rPr>
              <a:t>l</a:t>
            </a:r>
            <a:r>
              <a:rPr sz="900" spc="-10" dirty="0">
                <a:latin typeface="Arial"/>
                <a:cs typeface="Arial"/>
              </a:rPr>
              <a:t>i</a:t>
            </a:r>
            <a:r>
              <a:rPr sz="900" spc="-65" dirty="0">
                <a:latin typeface="Arial"/>
                <a:cs typeface="Arial"/>
              </a:rPr>
              <a:t>da</a:t>
            </a:r>
            <a:r>
              <a:rPr sz="900" spc="-70" dirty="0">
                <a:latin typeface="Arial"/>
                <a:cs typeface="Arial"/>
              </a:rPr>
              <a:t>d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Arial"/>
                <a:cs typeface="Arial"/>
              </a:rPr>
              <a:t>pa</a:t>
            </a:r>
            <a:r>
              <a:rPr sz="900" spc="-15" dirty="0">
                <a:latin typeface="Arial"/>
                <a:cs typeface="Arial"/>
              </a:rPr>
              <a:t>g</a:t>
            </a:r>
            <a:r>
              <a:rPr sz="900" spc="-65" dirty="0">
                <a:latin typeface="Arial"/>
                <a:cs typeface="Arial"/>
              </a:rPr>
              <a:t>a</a:t>
            </a:r>
            <a:r>
              <a:rPr sz="900" spc="-45" dirty="0">
                <a:latin typeface="Arial"/>
                <a:cs typeface="Arial"/>
              </a:rPr>
              <a:t>r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Arial"/>
                <a:cs typeface="Arial"/>
              </a:rPr>
              <a:t>po</a:t>
            </a:r>
            <a:r>
              <a:rPr sz="900" spc="-45" dirty="0">
                <a:latin typeface="Arial"/>
                <a:cs typeface="Arial"/>
              </a:rPr>
              <a:t>r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Arial"/>
                <a:cs typeface="Arial"/>
              </a:rPr>
              <a:t>AV</a:t>
            </a:r>
            <a:r>
              <a:rPr sz="900" spc="-100" dirty="0">
                <a:latin typeface="Arial"/>
                <a:cs typeface="Arial"/>
              </a:rPr>
              <a:t>G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Arial"/>
                <a:cs typeface="Arial"/>
              </a:rPr>
              <a:t>ad</a:t>
            </a:r>
            <a:r>
              <a:rPr sz="900" spc="-10" dirty="0">
                <a:latin typeface="Arial"/>
                <a:cs typeface="Arial"/>
              </a:rPr>
              <a:t>i</a:t>
            </a:r>
            <a:r>
              <a:rPr sz="900" spc="-65" dirty="0">
                <a:latin typeface="Arial"/>
                <a:cs typeface="Arial"/>
              </a:rPr>
              <a:t>c</a:t>
            </a:r>
            <a:r>
              <a:rPr sz="900" spc="-10" dirty="0">
                <a:latin typeface="Arial"/>
                <a:cs typeface="Arial"/>
              </a:rPr>
              <a:t>i</a:t>
            </a:r>
            <a:r>
              <a:rPr sz="900" spc="-65" dirty="0">
                <a:latin typeface="Arial"/>
                <a:cs typeface="Arial"/>
              </a:rPr>
              <a:t>o</a:t>
            </a:r>
            <a:r>
              <a:rPr sz="900" spc="-114" dirty="0">
                <a:latin typeface="Arial"/>
                <a:cs typeface="Arial"/>
              </a:rPr>
              <a:t>n</a:t>
            </a:r>
            <a:r>
              <a:rPr sz="900" spc="-65" dirty="0">
                <a:latin typeface="Arial"/>
                <a:cs typeface="Arial"/>
              </a:rPr>
              <a:t>a</a:t>
            </a:r>
            <a:r>
              <a:rPr sz="900" spc="-30" dirty="0">
                <a:latin typeface="Arial"/>
                <a:cs typeface="Arial"/>
              </a:rPr>
              <a:t>l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Arial"/>
                <a:cs typeface="Arial"/>
              </a:rPr>
              <a:t>(</a:t>
            </a:r>
            <a:r>
              <a:rPr sz="900" spc="-65" dirty="0">
                <a:latin typeface="Arial"/>
                <a:cs typeface="Arial"/>
              </a:rPr>
              <a:t>$</a:t>
            </a:r>
            <a:r>
              <a:rPr sz="900" spc="-120" dirty="0">
                <a:latin typeface="Arial"/>
                <a:cs typeface="Arial"/>
              </a:rPr>
              <a:t>M</a:t>
            </a:r>
            <a:r>
              <a:rPr sz="900" spc="-10" dirty="0">
                <a:latin typeface="Arial"/>
                <a:cs typeface="Arial"/>
              </a:rPr>
              <a:t>i</a:t>
            </a:r>
            <a:r>
              <a:rPr sz="900" spc="-55" dirty="0">
                <a:latin typeface="Arial"/>
                <a:cs typeface="Arial"/>
              </a:rPr>
              <a:t>ll</a:t>
            </a:r>
            <a:r>
              <a:rPr sz="900" spc="-65" dirty="0">
                <a:latin typeface="Arial"/>
                <a:cs typeface="Arial"/>
              </a:rPr>
              <a:t>o</a:t>
            </a:r>
            <a:r>
              <a:rPr sz="900" spc="-114" dirty="0">
                <a:latin typeface="Arial"/>
                <a:cs typeface="Arial"/>
              </a:rPr>
              <a:t>n</a:t>
            </a:r>
            <a:r>
              <a:rPr sz="900" spc="-65" dirty="0">
                <a:latin typeface="Arial"/>
                <a:cs typeface="Arial"/>
              </a:rPr>
              <a:t>es</a:t>
            </a:r>
            <a:r>
              <a:rPr sz="900" spc="-55" dirty="0">
                <a:latin typeface="Arial"/>
                <a:cs typeface="Arial"/>
              </a:rPr>
              <a:t>/</a:t>
            </a:r>
            <a:r>
              <a:rPr sz="900" spc="-65" dirty="0">
                <a:latin typeface="Arial"/>
                <a:cs typeface="Arial"/>
              </a:rPr>
              <a:t>AV</a:t>
            </a:r>
            <a:r>
              <a:rPr sz="900" spc="-120" dirty="0">
                <a:latin typeface="Arial"/>
                <a:cs typeface="Arial"/>
              </a:rPr>
              <a:t>G</a:t>
            </a:r>
            <a:r>
              <a:rPr sz="900" spc="-45" dirty="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1228258" y="2810025"/>
            <a:ext cx="124460" cy="17945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latin typeface="Arial"/>
                <a:cs typeface="Arial"/>
              </a:rPr>
              <a:t>P</a:t>
            </a:r>
            <a:r>
              <a:rPr sz="750" spc="-20" dirty="0">
                <a:latin typeface="Arial"/>
                <a:cs typeface="Arial"/>
              </a:rPr>
              <a:t>r</a:t>
            </a:r>
            <a:r>
              <a:rPr sz="750" spc="5" dirty="0">
                <a:latin typeface="Arial"/>
                <a:cs typeface="Arial"/>
              </a:rPr>
              <a:t>ob</a:t>
            </a:r>
            <a:r>
              <a:rPr sz="750" spc="65" dirty="0">
                <a:latin typeface="Arial"/>
                <a:cs typeface="Arial"/>
              </a:rPr>
              <a:t>a</a:t>
            </a:r>
            <a:r>
              <a:rPr sz="750" spc="5" dirty="0">
                <a:latin typeface="Arial"/>
                <a:cs typeface="Arial"/>
              </a:rPr>
              <a:t>b</a:t>
            </a:r>
            <a:r>
              <a:rPr sz="750" spc="25" dirty="0">
                <a:latin typeface="Arial"/>
                <a:cs typeface="Arial"/>
              </a:rPr>
              <a:t>ili</a:t>
            </a:r>
            <a:r>
              <a:rPr sz="750" spc="5" dirty="0">
                <a:latin typeface="Arial"/>
                <a:cs typeface="Arial"/>
              </a:rPr>
              <a:t>da</a:t>
            </a:r>
            <a:r>
              <a:rPr sz="750" dirty="0">
                <a:latin typeface="Arial"/>
                <a:cs typeface="Arial"/>
              </a:rPr>
              <a:t>d</a:t>
            </a:r>
            <a:r>
              <a:rPr sz="750" spc="5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Arial"/>
                <a:cs typeface="Arial"/>
              </a:rPr>
              <a:t>d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dirty="0">
                <a:latin typeface="Times New Roman"/>
                <a:cs typeface="Times New Roman"/>
              </a:rPr>
              <a:t> </a:t>
            </a:r>
            <a:r>
              <a:rPr sz="750" spc="-80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r</a:t>
            </a:r>
            <a:r>
              <a:rPr sz="750" spc="25" dirty="0">
                <a:latin typeface="Times New Roman"/>
                <a:cs typeface="Times New Roman"/>
              </a:rPr>
              <a:t> </a:t>
            </a:r>
            <a:r>
              <a:rPr sz="750" dirty="0">
                <a:latin typeface="Arial"/>
                <a:cs typeface="Arial"/>
              </a:rPr>
              <a:t>c</a:t>
            </a:r>
            <a:r>
              <a:rPr sz="750" spc="5" dirty="0">
                <a:latin typeface="Arial"/>
                <a:cs typeface="Arial"/>
              </a:rPr>
              <a:t>o</a:t>
            </a:r>
            <a:r>
              <a:rPr sz="750" dirty="0">
                <a:latin typeface="Arial"/>
                <a:cs typeface="Arial"/>
              </a:rPr>
              <a:t>s</a:t>
            </a:r>
            <a:r>
              <a:rPr sz="750" spc="-25" dirty="0">
                <a:latin typeface="Arial"/>
                <a:cs typeface="Arial"/>
              </a:rPr>
              <a:t>t</a:t>
            </a:r>
            <a:r>
              <a:rPr sz="750" spc="5" dirty="0">
                <a:latin typeface="Arial"/>
                <a:cs typeface="Arial"/>
              </a:rPr>
              <a:t>o</a:t>
            </a:r>
            <a:r>
              <a:rPr sz="750" spc="40" dirty="0">
                <a:latin typeface="Arial"/>
                <a:cs typeface="Arial"/>
              </a:rPr>
              <a:t>-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spc="-25" dirty="0">
                <a:latin typeface="Arial"/>
                <a:cs typeface="Arial"/>
              </a:rPr>
              <a:t>f</a:t>
            </a:r>
            <a:r>
              <a:rPr sz="750" spc="5" dirty="0">
                <a:latin typeface="Arial"/>
                <a:cs typeface="Arial"/>
              </a:rPr>
              <a:t>e</a:t>
            </a:r>
            <a:r>
              <a:rPr sz="750" dirty="0">
                <a:latin typeface="Arial"/>
                <a:cs typeface="Arial"/>
              </a:rPr>
              <a:t>c</a:t>
            </a:r>
            <a:r>
              <a:rPr sz="750" spc="-25" dirty="0">
                <a:latin typeface="Arial"/>
                <a:cs typeface="Arial"/>
              </a:rPr>
              <a:t>t</a:t>
            </a:r>
            <a:r>
              <a:rPr sz="750" spc="25" dirty="0">
                <a:latin typeface="Arial"/>
                <a:cs typeface="Arial"/>
              </a:rPr>
              <a:t>i</a:t>
            </a:r>
            <a:r>
              <a:rPr sz="750" dirty="0">
                <a:latin typeface="Arial"/>
                <a:cs typeface="Arial"/>
              </a:rPr>
              <a:t>vo</a:t>
            </a:r>
            <a:endParaRPr sz="750">
              <a:latin typeface="Arial"/>
              <a:cs typeface="Arial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1513574" y="5208952"/>
            <a:ext cx="17843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0" dirty="0">
                <a:latin typeface="Arial"/>
                <a:cs typeface="Arial"/>
              </a:rPr>
              <a:t>$0M</a:t>
            </a:r>
            <a:endParaRPr sz="700">
              <a:latin typeface="Arial"/>
              <a:cs typeface="Arial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1942745" y="5208952"/>
            <a:ext cx="22161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latin typeface="Arial"/>
                <a:cs typeface="Arial"/>
              </a:rPr>
              <a:t>$10M</a:t>
            </a:r>
            <a:endParaRPr sz="700">
              <a:latin typeface="Arial"/>
              <a:cs typeface="Arial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2403324" y="5208952"/>
            <a:ext cx="22161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latin typeface="Arial"/>
                <a:cs typeface="Arial"/>
              </a:rPr>
              <a:t>$20M</a:t>
            </a:r>
            <a:endParaRPr sz="70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2863661" y="5208952"/>
            <a:ext cx="251142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6725" algn="l"/>
                <a:tab pos="927100" algn="l"/>
                <a:tab pos="1387475" algn="l"/>
                <a:tab pos="1841500" algn="l"/>
                <a:tab pos="2301875" algn="l"/>
              </a:tabLst>
            </a:pPr>
            <a:r>
              <a:rPr sz="700" spc="-50" dirty="0">
                <a:latin typeface="Arial"/>
                <a:cs typeface="Arial"/>
              </a:rPr>
              <a:t>$30</a:t>
            </a:r>
            <a:r>
              <a:rPr sz="700" spc="-60" dirty="0">
                <a:latin typeface="Arial"/>
                <a:cs typeface="Arial"/>
              </a:rPr>
              <a:t>M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50" dirty="0">
                <a:latin typeface="Arial"/>
                <a:cs typeface="Arial"/>
              </a:rPr>
              <a:t>$40</a:t>
            </a:r>
            <a:r>
              <a:rPr sz="700" spc="-60" dirty="0">
                <a:latin typeface="Arial"/>
                <a:cs typeface="Arial"/>
              </a:rPr>
              <a:t>M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50" dirty="0">
                <a:latin typeface="Arial"/>
                <a:cs typeface="Arial"/>
              </a:rPr>
              <a:t>$50</a:t>
            </a:r>
            <a:r>
              <a:rPr sz="700" spc="-60" dirty="0">
                <a:latin typeface="Arial"/>
                <a:cs typeface="Arial"/>
              </a:rPr>
              <a:t>M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50" dirty="0">
                <a:latin typeface="Arial"/>
                <a:cs typeface="Arial"/>
              </a:rPr>
              <a:t>$60</a:t>
            </a:r>
            <a:r>
              <a:rPr sz="700" spc="-60" dirty="0">
                <a:latin typeface="Arial"/>
                <a:cs typeface="Arial"/>
              </a:rPr>
              <a:t>M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50" dirty="0">
                <a:latin typeface="Arial"/>
                <a:cs typeface="Arial"/>
              </a:rPr>
              <a:t>$70</a:t>
            </a:r>
            <a:r>
              <a:rPr sz="700" spc="-60" dirty="0">
                <a:latin typeface="Arial"/>
                <a:cs typeface="Arial"/>
              </a:rPr>
              <a:t>M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-55" dirty="0">
                <a:latin typeface="Arial"/>
                <a:cs typeface="Arial"/>
              </a:rPr>
              <a:t>$80M</a:t>
            </a:r>
            <a:endParaRPr sz="700">
              <a:latin typeface="Arial"/>
              <a:cs typeface="Arial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5613594" y="5208952"/>
            <a:ext cx="221615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latin typeface="Arial"/>
                <a:cs typeface="Arial"/>
              </a:rPr>
              <a:t>$90M</a:t>
            </a:r>
            <a:endParaRPr sz="700">
              <a:latin typeface="Arial"/>
              <a:cs typeface="Arial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6055199" y="5208952"/>
            <a:ext cx="26543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5" dirty="0">
                <a:latin typeface="Arial"/>
                <a:cs typeface="Arial"/>
              </a:rPr>
              <a:t>$100M</a:t>
            </a:r>
            <a:endParaRPr sz="700">
              <a:latin typeface="Arial"/>
              <a:cs typeface="Arial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1566624" y="2155929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37420" y="0"/>
                </a:moveTo>
                <a:lnTo>
                  <a:pt x="0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 txBox="1"/>
          <p:nvPr/>
        </p:nvSpPr>
        <p:spPr>
          <a:xfrm>
            <a:off x="1420216" y="2100154"/>
            <a:ext cx="217804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Arial"/>
                <a:cs typeface="Arial"/>
              </a:rPr>
              <a:t>1</a:t>
            </a:r>
            <a:r>
              <a:rPr sz="700" dirty="0">
                <a:latin typeface="Arial"/>
                <a:cs typeface="Arial"/>
              </a:rPr>
              <a:t>,</a:t>
            </a:r>
            <a:r>
              <a:rPr sz="700" spc="-40" dirty="0">
                <a:latin typeface="Arial"/>
                <a:cs typeface="Arial"/>
              </a:rPr>
              <a:t>0</a:t>
            </a:r>
            <a:r>
              <a:rPr sz="700" spc="60" dirty="0">
                <a:latin typeface="Times New Roman"/>
                <a:cs typeface="Times New Roman"/>
              </a:rPr>
              <a:t> </a:t>
            </a:r>
            <a:r>
              <a:rPr sz="700" b="1" spc="-45" dirty="0">
                <a:latin typeface="Arial"/>
                <a:cs typeface="Arial"/>
              </a:rPr>
              <a:t>F</a:t>
            </a:r>
            <a:endParaRPr sz="700">
              <a:latin typeface="Arial"/>
              <a:cs typeface="Arial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2017371" y="4873900"/>
            <a:ext cx="7493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45" dirty="0">
                <a:latin typeface="Arial"/>
                <a:cs typeface="Arial"/>
              </a:rPr>
              <a:t>F</a:t>
            </a:r>
            <a:endParaRPr sz="700">
              <a:latin typeface="Arial"/>
              <a:cs typeface="Arial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3286648" y="1864199"/>
            <a:ext cx="1116965" cy="140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70" dirty="0">
                <a:latin typeface="Arial"/>
                <a:cs typeface="Arial"/>
              </a:rPr>
              <a:t>Cu</a:t>
            </a:r>
            <a:r>
              <a:rPr sz="900" b="1" spc="-60" dirty="0">
                <a:latin typeface="Arial"/>
                <a:cs typeface="Arial"/>
              </a:rPr>
              <a:t>r</a:t>
            </a:r>
            <a:r>
              <a:rPr sz="900" b="1" spc="-65" dirty="0">
                <a:latin typeface="Arial"/>
                <a:cs typeface="Arial"/>
              </a:rPr>
              <a:t>v</a:t>
            </a:r>
            <a:r>
              <a:rPr sz="900" b="1" spc="-70" dirty="0">
                <a:latin typeface="Arial"/>
                <a:cs typeface="Arial"/>
              </a:rPr>
              <a:t>a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70" dirty="0">
                <a:latin typeface="Arial"/>
                <a:cs typeface="Arial"/>
              </a:rPr>
              <a:t>de</a:t>
            </a:r>
            <a:r>
              <a:rPr sz="900" b="1" spc="-25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Arial"/>
                <a:cs typeface="Arial"/>
              </a:rPr>
              <a:t>ace</a:t>
            </a:r>
            <a:r>
              <a:rPr sz="900" b="1" spc="-70" dirty="0">
                <a:latin typeface="Arial"/>
                <a:cs typeface="Arial"/>
              </a:rPr>
              <a:t>p</a:t>
            </a:r>
            <a:r>
              <a:rPr sz="900" b="1" spc="-60" dirty="0">
                <a:latin typeface="Arial"/>
                <a:cs typeface="Arial"/>
              </a:rPr>
              <a:t>t</a:t>
            </a:r>
            <a:r>
              <a:rPr sz="900" b="1" spc="-65" dirty="0">
                <a:latin typeface="Arial"/>
                <a:cs typeface="Arial"/>
              </a:rPr>
              <a:t>a</a:t>
            </a:r>
            <a:r>
              <a:rPr sz="900" b="1" spc="-70" dirty="0">
                <a:latin typeface="Arial"/>
                <a:cs typeface="Arial"/>
              </a:rPr>
              <a:t>b</a:t>
            </a:r>
            <a:r>
              <a:rPr sz="900" b="1" spc="-55" dirty="0">
                <a:latin typeface="Arial"/>
                <a:cs typeface="Arial"/>
              </a:rPr>
              <a:t>il</a:t>
            </a:r>
            <a:r>
              <a:rPr sz="900" b="1" spc="-10" dirty="0">
                <a:latin typeface="Arial"/>
                <a:cs typeface="Arial"/>
              </a:rPr>
              <a:t>i</a:t>
            </a:r>
            <a:r>
              <a:rPr sz="900" b="1" spc="-70" dirty="0">
                <a:latin typeface="Arial"/>
                <a:cs typeface="Arial"/>
              </a:rPr>
              <a:t>d</a:t>
            </a:r>
            <a:r>
              <a:rPr sz="900" b="1" spc="-65" dirty="0">
                <a:latin typeface="Arial"/>
                <a:cs typeface="Arial"/>
              </a:rPr>
              <a:t>a</a:t>
            </a:r>
            <a:r>
              <a:rPr sz="900" b="1" spc="-80" dirty="0"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1566624" y="2454396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37420" y="0"/>
                </a:moveTo>
                <a:lnTo>
                  <a:pt x="0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 txBox="1"/>
          <p:nvPr/>
        </p:nvSpPr>
        <p:spPr>
          <a:xfrm>
            <a:off x="1420216" y="2398617"/>
            <a:ext cx="13843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,</a:t>
            </a:r>
            <a:r>
              <a:rPr sz="700" spc="-40" dirty="0">
                <a:latin typeface="Arial"/>
                <a:cs typeface="Arial"/>
              </a:rPr>
              <a:t>9</a:t>
            </a:r>
            <a:endParaRPr sz="700">
              <a:latin typeface="Arial"/>
              <a:cs typeface="Arial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1566624" y="2752864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37420" y="0"/>
                </a:moveTo>
                <a:lnTo>
                  <a:pt x="0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 txBox="1"/>
          <p:nvPr/>
        </p:nvSpPr>
        <p:spPr>
          <a:xfrm>
            <a:off x="1420216" y="2696991"/>
            <a:ext cx="13843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,</a:t>
            </a:r>
            <a:r>
              <a:rPr sz="700" spc="-40" dirty="0">
                <a:latin typeface="Arial"/>
                <a:cs typeface="Arial"/>
              </a:rPr>
              <a:t>8</a:t>
            </a:r>
            <a:endParaRPr sz="700">
              <a:latin typeface="Arial"/>
              <a:cs typeface="Arial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1566624" y="305133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37420" y="0"/>
                </a:moveTo>
                <a:lnTo>
                  <a:pt x="0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 txBox="1"/>
          <p:nvPr/>
        </p:nvSpPr>
        <p:spPr>
          <a:xfrm>
            <a:off x="1420216" y="2995746"/>
            <a:ext cx="13843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,</a:t>
            </a:r>
            <a:r>
              <a:rPr sz="700" spc="-40" dirty="0">
                <a:latin typeface="Arial"/>
                <a:cs typeface="Arial"/>
              </a:rPr>
              <a:t>7</a:t>
            </a:r>
            <a:endParaRPr sz="700">
              <a:latin typeface="Arial"/>
              <a:cs typeface="Arial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566624" y="3349996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37420" y="0"/>
                </a:moveTo>
                <a:lnTo>
                  <a:pt x="0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 txBox="1"/>
          <p:nvPr/>
        </p:nvSpPr>
        <p:spPr>
          <a:xfrm>
            <a:off x="1420216" y="3294209"/>
            <a:ext cx="13843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,</a:t>
            </a:r>
            <a:r>
              <a:rPr sz="700" spc="-40" dirty="0">
                <a:latin typeface="Arial"/>
                <a:cs typeface="Arial"/>
              </a:rPr>
              <a:t>6</a:t>
            </a:r>
            <a:endParaRPr sz="700">
              <a:latin typeface="Arial"/>
              <a:cs typeface="Arial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1566624" y="3655621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37420" y="0"/>
                </a:moveTo>
                <a:lnTo>
                  <a:pt x="0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 txBox="1"/>
          <p:nvPr/>
        </p:nvSpPr>
        <p:spPr>
          <a:xfrm>
            <a:off x="1420216" y="3600025"/>
            <a:ext cx="13843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,</a:t>
            </a:r>
            <a:r>
              <a:rPr sz="700" spc="-40" dirty="0"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566624" y="3954279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37420" y="0"/>
                </a:moveTo>
                <a:lnTo>
                  <a:pt x="0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 txBox="1"/>
          <p:nvPr/>
        </p:nvSpPr>
        <p:spPr>
          <a:xfrm>
            <a:off x="1420216" y="3898488"/>
            <a:ext cx="13843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,</a:t>
            </a:r>
            <a:r>
              <a:rPr sz="700" spc="-40" dirty="0"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1566624" y="4252746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37420" y="0"/>
                </a:moveTo>
                <a:lnTo>
                  <a:pt x="0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 txBox="1"/>
          <p:nvPr/>
        </p:nvSpPr>
        <p:spPr>
          <a:xfrm>
            <a:off x="1420216" y="4196951"/>
            <a:ext cx="13843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,</a:t>
            </a:r>
            <a:r>
              <a:rPr sz="700" spc="-40" dirty="0"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1566624" y="4551187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37420" y="0"/>
                </a:moveTo>
                <a:lnTo>
                  <a:pt x="0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 txBox="1"/>
          <p:nvPr/>
        </p:nvSpPr>
        <p:spPr>
          <a:xfrm>
            <a:off x="1420216" y="4495376"/>
            <a:ext cx="13843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,</a:t>
            </a:r>
            <a:r>
              <a:rPr sz="700" spc="-40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1566624" y="4849645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37420" y="0"/>
                </a:moveTo>
                <a:lnTo>
                  <a:pt x="0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 txBox="1"/>
          <p:nvPr/>
        </p:nvSpPr>
        <p:spPr>
          <a:xfrm>
            <a:off x="1420216" y="4793826"/>
            <a:ext cx="13843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,</a:t>
            </a:r>
            <a:r>
              <a:rPr sz="700" spc="-40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1420216" y="5099655"/>
            <a:ext cx="138430" cy="1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,</a:t>
            </a:r>
            <a:r>
              <a:rPr sz="700" spc="-40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6260835" y="2174138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30">
                <a:moveTo>
                  <a:pt x="6278" y="0"/>
                </a:moveTo>
                <a:lnTo>
                  <a:pt x="0" y="7162"/>
                </a:lnTo>
                <a:lnTo>
                  <a:pt x="0" y="28955"/>
                </a:lnTo>
                <a:lnTo>
                  <a:pt x="6278" y="36393"/>
                </a:lnTo>
                <a:lnTo>
                  <a:pt x="12496" y="36393"/>
                </a:lnTo>
                <a:lnTo>
                  <a:pt x="25399" y="32091"/>
                </a:lnTo>
                <a:lnTo>
                  <a:pt x="30982" y="19343"/>
                </a:lnTo>
                <a:lnTo>
                  <a:pt x="27102" y="5751"/>
                </a:lnTo>
                <a:lnTo>
                  <a:pt x="14800" y="85"/>
                </a:lnTo>
                <a:lnTo>
                  <a:pt x="6278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260839" y="2174125"/>
            <a:ext cx="31115" cy="36830"/>
          </a:xfrm>
          <a:custGeom>
            <a:avLst/>
            <a:gdLst/>
            <a:ahLst/>
            <a:cxnLst/>
            <a:rect l="l" t="t" r="r" b="b"/>
            <a:pathLst>
              <a:path w="31114" h="36830">
                <a:moveTo>
                  <a:pt x="0" y="14517"/>
                </a:moveTo>
                <a:lnTo>
                  <a:pt x="0" y="28936"/>
                </a:lnTo>
                <a:lnTo>
                  <a:pt x="6297" y="36392"/>
                </a:lnTo>
                <a:lnTo>
                  <a:pt x="12510" y="36392"/>
                </a:lnTo>
                <a:lnTo>
                  <a:pt x="25397" y="32083"/>
                </a:lnTo>
                <a:lnTo>
                  <a:pt x="30976" y="19326"/>
                </a:lnTo>
                <a:lnTo>
                  <a:pt x="27091" y="5738"/>
                </a:lnTo>
                <a:lnTo>
                  <a:pt x="14778" y="83"/>
                </a:lnTo>
                <a:lnTo>
                  <a:pt x="6297" y="0"/>
                </a:lnTo>
                <a:lnTo>
                  <a:pt x="0" y="7160"/>
                </a:lnTo>
                <a:lnTo>
                  <a:pt x="0" y="14517"/>
                </a:lnTo>
                <a:close/>
              </a:path>
            </a:pathLst>
          </a:custGeom>
          <a:ln w="6678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257757" y="2316114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19">
                <a:moveTo>
                  <a:pt x="24932" y="0"/>
                </a:moveTo>
                <a:lnTo>
                  <a:pt x="0" y="28955"/>
                </a:lnTo>
                <a:lnTo>
                  <a:pt x="24932" y="58155"/>
                </a:lnTo>
                <a:lnTo>
                  <a:pt x="49712" y="28955"/>
                </a:lnTo>
                <a:lnTo>
                  <a:pt x="249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257775" y="2316116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19">
                <a:moveTo>
                  <a:pt x="24937" y="0"/>
                </a:moveTo>
                <a:lnTo>
                  <a:pt x="0" y="28936"/>
                </a:lnTo>
                <a:lnTo>
                  <a:pt x="24937" y="58136"/>
                </a:lnTo>
                <a:lnTo>
                  <a:pt x="49706" y="28936"/>
                </a:lnTo>
                <a:lnTo>
                  <a:pt x="24937" y="0"/>
                </a:lnTo>
                <a:close/>
              </a:path>
            </a:pathLst>
          </a:custGeom>
          <a:ln w="66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257757" y="2468940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19">
                <a:moveTo>
                  <a:pt x="24932" y="0"/>
                </a:moveTo>
                <a:lnTo>
                  <a:pt x="0" y="58155"/>
                </a:lnTo>
                <a:lnTo>
                  <a:pt x="49712" y="58155"/>
                </a:lnTo>
                <a:lnTo>
                  <a:pt x="249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257775" y="2468914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19">
                <a:moveTo>
                  <a:pt x="24937" y="0"/>
                </a:moveTo>
                <a:lnTo>
                  <a:pt x="49706" y="58169"/>
                </a:lnTo>
                <a:lnTo>
                  <a:pt x="0" y="58169"/>
                </a:lnTo>
                <a:lnTo>
                  <a:pt x="24937" y="0"/>
                </a:lnTo>
                <a:close/>
              </a:path>
            </a:pathLst>
          </a:custGeom>
          <a:ln w="66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260835" y="2617598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4" h="45085">
                <a:moveTo>
                  <a:pt x="0" y="44763"/>
                </a:moveTo>
                <a:lnTo>
                  <a:pt x="37218" y="44763"/>
                </a:lnTo>
                <a:lnTo>
                  <a:pt x="37218" y="0"/>
                </a:lnTo>
                <a:lnTo>
                  <a:pt x="0" y="0"/>
                </a:lnTo>
                <a:lnTo>
                  <a:pt x="0" y="4476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257086" y="2614553"/>
            <a:ext cx="45085" cy="50800"/>
          </a:xfrm>
          <a:custGeom>
            <a:avLst/>
            <a:gdLst/>
            <a:ahLst/>
            <a:cxnLst/>
            <a:rect l="l" t="t" r="r" b="b"/>
            <a:pathLst>
              <a:path w="45085" h="50800">
                <a:moveTo>
                  <a:pt x="0" y="50807"/>
                </a:moveTo>
                <a:lnTo>
                  <a:pt x="44731" y="50807"/>
                </a:lnTo>
                <a:lnTo>
                  <a:pt x="44731" y="0"/>
                </a:lnTo>
                <a:lnTo>
                  <a:pt x="0" y="0"/>
                </a:lnTo>
                <a:lnTo>
                  <a:pt x="0" y="5080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257757" y="2774746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19">
                <a:moveTo>
                  <a:pt x="49712" y="0"/>
                </a:moveTo>
                <a:lnTo>
                  <a:pt x="0" y="0"/>
                </a:lnTo>
                <a:lnTo>
                  <a:pt x="24932" y="58186"/>
                </a:lnTo>
                <a:lnTo>
                  <a:pt x="49712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257775" y="2774739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19">
                <a:moveTo>
                  <a:pt x="24937" y="58169"/>
                </a:moveTo>
                <a:lnTo>
                  <a:pt x="0" y="0"/>
                </a:lnTo>
                <a:lnTo>
                  <a:pt x="49706" y="0"/>
                </a:lnTo>
                <a:lnTo>
                  <a:pt x="24937" y="58169"/>
                </a:lnTo>
                <a:close/>
              </a:path>
            </a:pathLst>
          </a:custGeom>
          <a:ln w="6680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282713" y="2927536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26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257775" y="2964126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06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257775" y="3087921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19">
                <a:moveTo>
                  <a:pt x="0" y="0"/>
                </a:moveTo>
                <a:lnTo>
                  <a:pt x="49706" y="58169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257775" y="3087921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19">
                <a:moveTo>
                  <a:pt x="0" y="58169"/>
                </a:moveTo>
                <a:lnTo>
                  <a:pt x="49706" y="0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282713" y="322620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812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263988" y="3262594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95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263988" y="3248076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195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282713" y="3386389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296"/>
                </a:lnTo>
              </a:path>
            </a:pathLst>
          </a:custGeom>
          <a:ln w="6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257775" y="3422683"/>
            <a:ext cx="50165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06" y="0"/>
                </a:lnTo>
              </a:path>
            </a:pathLst>
          </a:custGeom>
          <a:ln w="7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257775" y="3393451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0"/>
                </a:moveTo>
                <a:lnTo>
                  <a:pt x="49706" y="58235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257775" y="3393451"/>
            <a:ext cx="50165" cy="58419"/>
          </a:xfrm>
          <a:custGeom>
            <a:avLst/>
            <a:gdLst/>
            <a:ahLst/>
            <a:cxnLst/>
            <a:rect l="l" t="t" r="r" b="b"/>
            <a:pathLst>
              <a:path w="50164" h="58420">
                <a:moveTo>
                  <a:pt x="0" y="58235"/>
                </a:moveTo>
                <a:lnTo>
                  <a:pt x="49706" y="0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 txBox="1"/>
          <p:nvPr/>
        </p:nvSpPr>
        <p:spPr>
          <a:xfrm>
            <a:off x="6241927" y="2158320"/>
            <a:ext cx="2016760" cy="2237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045" marR="5080">
              <a:lnSpc>
                <a:spcPct val="141600"/>
              </a:lnSpc>
            </a:pPr>
            <a:r>
              <a:rPr sz="700" spc="-35" dirty="0">
                <a:latin typeface="Arial"/>
                <a:cs typeface="Arial"/>
              </a:rPr>
              <a:t>VP</a:t>
            </a:r>
            <a:r>
              <a:rPr sz="700" spc="-75" dirty="0">
                <a:latin typeface="Arial"/>
                <a:cs typeface="Arial"/>
              </a:rPr>
              <a:t>H</a:t>
            </a:r>
            <a:r>
              <a:rPr sz="700" spc="-25" dirty="0">
                <a:latin typeface="Arial"/>
                <a:cs typeface="Arial"/>
              </a:rPr>
              <a:t>+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40" dirty="0">
                <a:latin typeface="Arial"/>
                <a:cs typeface="Arial"/>
              </a:rPr>
              <a:t>o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40" dirty="0">
                <a:latin typeface="Arial"/>
                <a:cs typeface="Arial"/>
              </a:rPr>
              <a:t>r</a:t>
            </a:r>
            <a:r>
              <a:rPr sz="700" spc="-50" dirty="0">
                <a:latin typeface="Arial"/>
                <a:cs typeface="Arial"/>
              </a:rPr>
              <a:t>eag</a:t>
            </a:r>
            <a:r>
              <a:rPr sz="700" spc="-40" dirty="0">
                <a:latin typeface="Arial"/>
                <a:cs typeface="Arial"/>
              </a:rPr>
              <a:t>e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0" dirty="0">
                <a:latin typeface="Arial"/>
                <a:cs typeface="Arial"/>
              </a:rPr>
              <a:t>o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ogí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60" dirty="0">
                <a:latin typeface="Times New Roman"/>
                <a:cs typeface="Times New Roman"/>
              </a:rPr>
              <a:t> 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íqu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spc="-50" dirty="0">
                <a:latin typeface="Arial"/>
                <a:cs typeface="Arial"/>
              </a:rPr>
              <a:t>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700" spc="3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ad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40" dirty="0">
                <a:latin typeface="Arial"/>
                <a:cs typeface="Arial"/>
              </a:rPr>
              <a:t>5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año</a:t>
            </a:r>
            <a:r>
              <a:rPr sz="700" spc="-35" dirty="0">
                <a:latin typeface="Arial"/>
                <a:cs typeface="Arial"/>
              </a:rPr>
              <a:t>s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700" spc="-35" dirty="0">
                <a:latin typeface="Arial"/>
                <a:cs typeface="Arial"/>
              </a:rPr>
              <a:t>VP</a:t>
            </a:r>
            <a:r>
              <a:rPr sz="700" spc="-75" dirty="0">
                <a:latin typeface="Arial"/>
                <a:cs typeface="Arial"/>
              </a:rPr>
              <a:t>H</a:t>
            </a:r>
            <a:r>
              <a:rPr sz="700" spc="-25" dirty="0">
                <a:latin typeface="Arial"/>
                <a:cs typeface="Arial"/>
              </a:rPr>
              <a:t>+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40" dirty="0">
                <a:latin typeface="Arial"/>
                <a:cs typeface="Arial"/>
              </a:rPr>
              <a:t>o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40" dirty="0">
                <a:latin typeface="Arial"/>
                <a:cs typeface="Arial"/>
              </a:rPr>
              <a:t>r</a:t>
            </a:r>
            <a:r>
              <a:rPr sz="700" spc="-50" dirty="0">
                <a:latin typeface="Arial"/>
                <a:cs typeface="Arial"/>
              </a:rPr>
              <a:t>eag</a:t>
            </a:r>
            <a:r>
              <a:rPr sz="700" spc="-40" dirty="0">
                <a:latin typeface="Arial"/>
                <a:cs typeface="Arial"/>
              </a:rPr>
              <a:t>e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0" dirty="0">
                <a:latin typeface="Arial"/>
                <a:cs typeface="Arial"/>
              </a:rPr>
              <a:t>o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ogí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60" dirty="0">
                <a:latin typeface="Times New Roman"/>
                <a:cs typeface="Times New Roman"/>
              </a:rPr>
              <a:t> 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íqu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spc="-50" dirty="0">
                <a:latin typeface="Arial"/>
                <a:cs typeface="Arial"/>
              </a:rPr>
              <a:t>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ad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40" dirty="0">
                <a:latin typeface="Arial"/>
                <a:cs typeface="Arial"/>
              </a:rPr>
              <a:t>3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año</a:t>
            </a:r>
            <a:r>
              <a:rPr sz="700" spc="-35" dirty="0">
                <a:latin typeface="Arial"/>
                <a:cs typeface="Arial"/>
              </a:rPr>
              <a:t>s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700" spc="-35" dirty="0">
                <a:latin typeface="Arial"/>
                <a:cs typeface="Arial"/>
              </a:rPr>
              <a:t>VP</a:t>
            </a:r>
            <a:r>
              <a:rPr sz="700" spc="-75" dirty="0">
                <a:latin typeface="Arial"/>
                <a:cs typeface="Arial"/>
              </a:rPr>
              <a:t>H</a:t>
            </a:r>
            <a:r>
              <a:rPr sz="700" spc="-25" dirty="0">
                <a:latin typeface="Arial"/>
                <a:cs typeface="Arial"/>
              </a:rPr>
              <a:t>+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40" dirty="0">
                <a:latin typeface="Arial"/>
                <a:cs typeface="Arial"/>
              </a:rPr>
              <a:t>o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40" dirty="0">
                <a:latin typeface="Arial"/>
                <a:cs typeface="Arial"/>
              </a:rPr>
              <a:t>r</a:t>
            </a:r>
            <a:r>
              <a:rPr sz="700" spc="-50" dirty="0">
                <a:latin typeface="Arial"/>
                <a:cs typeface="Arial"/>
              </a:rPr>
              <a:t>eag</a:t>
            </a:r>
            <a:r>
              <a:rPr sz="700" spc="-40" dirty="0">
                <a:latin typeface="Arial"/>
                <a:cs typeface="Arial"/>
              </a:rPr>
              <a:t>e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0" dirty="0">
                <a:latin typeface="Arial"/>
                <a:cs typeface="Arial"/>
              </a:rPr>
              <a:t>o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ogí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6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on</a:t>
            </a:r>
            <a:r>
              <a:rPr sz="700" spc="-105" dirty="0">
                <a:latin typeface="Arial"/>
                <a:cs typeface="Arial"/>
              </a:rPr>
              <a:t>v</a:t>
            </a:r>
            <a:r>
              <a:rPr sz="700" spc="-50" dirty="0">
                <a:latin typeface="Arial"/>
                <a:cs typeface="Arial"/>
              </a:rPr>
              <a:t>en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spc="-50" dirty="0">
                <a:latin typeface="Arial"/>
                <a:cs typeface="Arial"/>
              </a:rPr>
              <a:t>ona</a:t>
            </a:r>
            <a:r>
              <a:rPr sz="700" spc="-20" dirty="0">
                <a:latin typeface="Arial"/>
                <a:cs typeface="Arial"/>
              </a:rPr>
              <a:t>l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700" spc="45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ad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40" dirty="0">
                <a:latin typeface="Arial"/>
                <a:cs typeface="Arial"/>
              </a:rPr>
              <a:t>5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año</a:t>
            </a:r>
            <a:r>
              <a:rPr sz="700" spc="-35" dirty="0">
                <a:latin typeface="Arial"/>
                <a:cs typeface="Arial"/>
              </a:rPr>
              <a:t>s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700" spc="-35" dirty="0">
                <a:latin typeface="Arial"/>
                <a:cs typeface="Arial"/>
              </a:rPr>
              <a:t>VP</a:t>
            </a:r>
            <a:r>
              <a:rPr sz="700" spc="-75" dirty="0">
                <a:latin typeface="Arial"/>
                <a:cs typeface="Arial"/>
              </a:rPr>
              <a:t>H</a:t>
            </a:r>
            <a:r>
              <a:rPr sz="700" spc="-25" dirty="0">
                <a:latin typeface="Arial"/>
                <a:cs typeface="Arial"/>
              </a:rPr>
              <a:t>+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40" dirty="0">
                <a:latin typeface="Arial"/>
                <a:cs typeface="Arial"/>
              </a:rPr>
              <a:t>o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40" dirty="0">
                <a:latin typeface="Arial"/>
                <a:cs typeface="Arial"/>
              </a:rPr>
              <a:t>r</a:t>
            </a:r>
            <a:r>
              <a:rPr sz="700" spc="-50" dirty="0">
                <a:latin typeface="Arial"/>
                <a:cs typeface="Arial"/>
              </a:rPr>
              <a:t>eag</a:t>
            </a:r>
            <a:r>
              <a:rPr sz="700" spc="-40" dirty="0">
                <a:latin typeface="Arial"/>
                <a:cs typeface="Arial"/>
              </a:rPr>
              <a:t>e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0" dirty="0">
                <a:latin typeface="Arial"/>
                <a:cs typeface="Arial"/>
              </a:rPr>
              <a:t>o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ogí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6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on</a:t>
            </a:r>
            <a:r>
              <a:rPr sz="700" spc="-105" dirty="0">
                <a:latin typeface="Arial"/>
                <a:cs typeface="Arial"/>
              </a:rPr>
              <a:t>v</a:t>
            </a:r>
            <a:r>
              <a:rPr sz="700" spc="-50" dirty="0">
                <a:latin typeface="Arial"/>
                <a:cs typeface="Arial"/>
              </a:rPr>
              <a:t>en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spc="-50" dirty="0">
                <a:latin typeface="Arial"/>
                <a:cs typeface="Arial"/>
              </a:rPr>
              <a:t>ona</a:t>
            </a:r>
            <a:r>
              <a:rPr sz="700" spc="-20" dirty="0">
                <a:latin typeface="Arial"/>
                <a:cs typeface="Arial"/>
              </a:rPr>
              <a:t>l</a:t>
            </a:r>
            <a:r>
              <a:rPr sz="700" spc="25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ad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40" dirty="0">
                <a:latin typeface="Arial"/>
                <a:cs typeface="Arial"/>
              </a:rPr>
              <a:t>3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año</a:t>
            </a:r>
            <a:r>
              <a:rPr sz="700" spc="-35" dirty="0">
                <a:latin typeface="Arial"/>
                <a:cs typeface="Arial"/>
              </a:rPr>
              <a:t>s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700" spc="-35" dirty="0">
                <a:latin typeface="Arial"/>
                <a:cs typeface="Arial"/>
              </a:rPr>
              <a:t>VP</a:t>
            </a:r>
            <a:r>
              <a:rPr sz="700" spc="-55" dirty="0">
                <a:latin typeface="Arial"/>
                <a:cs typeface="Arial"/>
              </a:rPr>
              <a:t>H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ad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40" dirty="0">
                <a:latin typeface="Arial"/>
                <a:cs typeface="Arial"/>
              </a:rPr>
              <a:t>5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año</a:t>
            </a:r>
            <a:r>
              <a:rPr sz="700" spc="-35" dirty="0"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305"/>
              </a:spcBef>
            </a:pPr>
            <a:r>
              <a:rPr sz="700" spc="-35" dirty="0">
                <a:latin typeface="Arial"/>
                <a:cs typeface="Arial"/>
              </a:rPr>
              <a:t>VP</a:t>
            </a:r>
            <a:r>
              <a:rPr sz="700" spc="-55" dirty="0">
                <a:latin typeface="Arial"/>
                <a:cs typeface="Arial"/>
              </a:rPr>
              <a:t>H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ad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40" dirty="0">
                <a:latin typeface="Arial"/>
                <a:cs typeface="Arial"/>
              </a:rPr>
              <a:t>3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año</a:t>
            </a:r>
            <a:r>
              <a:rPr sz="700" spc="-35" dirty="0"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  <a:p>
            <a:pPr marL="106045" marR="414655" algn="just">
              <a:lnSpc>
                <a:spcPct val="143300"/>
              </a:lnSpc>
            </a:pPr>
            <a:r>
              <a:rPr sz="700" spc="-35" dirty="0">
                <a:latin typeface="Arial"/>
                <a:cs typeface="Arial"/>
              </a:rPr>
              <a:t>VP</a:t>
            </a:r>
            <a:r>
              <a:rPr sz="700" spc="-55" dirty="0">
                <a:latin typeface="Arial"/>
                <a:cs typeface="Arial"/>
              </a:rPr>
              <a:t>H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40" dirty="0">
                <a:latin typeface="Arial"/>
                <a:cs typeface="Arial"/>
              </a:rPr>
              <a:t>r</a:t>
            </a:r>
            <a:r>
              <a:rPr sz="700" spc="-50" dirty="0">
                <a:latin typeface="Arial"/>
                <a:cs typeface="Arial"/>
              </a:rPr>
              <a:t>eag</a:t>
            </a:r>
            <a:r>
              <a:rPr sz="700" spc="-40" dirty="0">
                <a:latin typeface="Arial"/>
                <a:cs typeface="Arial"/>
              </a:rPr>
              <a:t>e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0" dirty="0">
                <a:latin typeface="Arial"/>
                <a:cs typeface="Arial"/>
              </a:rPr>
              <a:t>o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ogí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íq</a:t>
            </a:r>
            <a:r>
              <a:rPr sz="70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spc="-50" dirty="0">
                <a:latin typeface="Arial"/>
                <a:cs typeface="Arial"/>
              </a:rPr>
              <a:t>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700" spc="3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ad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40" dirty="0">
                <a:latin typeface="Arial"/>
                <a:cs typeface="Arial"/>
              </a:rPr>
              <a:t>5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año</a:t>
            </a:r>
            <a:r>
              <a:rPr sz="700" spc="-35" dirty="0">
                <a:latin typeface="Arial"/>
                <a:cs typeface="Arial"/>
              </a:rPr>
              <a:t>s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700" spc="-35" dirty="0">
                <a:latin typeface="Arial"/>
                <a:cs typeface="Arial"/>
              </a:rPr>
              <a:t>VP</a:t>
            </a:r>
            <a:r>
              <a:rPr sz="700" spc="-55" dirty="0">
                <a:latin typeface="Arial"/>
                <a:cs typeface="Arial"/>
              </a:rPr>
              <a:t>H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40" dirty="0">
                <a:latin typeface="Arial"/>
                <a:cs typeface="Arial"/>
              </a:rPr>
              <a:t>r</a:t>
            </a:r>
            <a:r>
              <a:rPr sz="700" spc="-50" dirty="0">
                <a:latin typeface="Arial"/>
                <a:cs typeface="Arial"/>
              </a:rPr>
              <a:t>eag</a:t>
            </a:r>
            <a:r>
              <a:rPr sz="700" spc="-40" dirty="0">
                <a:latin typeface="Arial"/>
                <a:cs typeface="Arial"/>
              </a:rPr>
              <a:t>e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0" dirty="0">
                <a:latin typeface="Arial"/>
                <a:cs typeface="Arial"/>
              </a:rPr>
              <a:t>o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ogí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íq</a:t>
            </a:r>
            <a:r>
              <a:rPr sz="700" dirty="0">
                <a:latin typeface="Arial"/>
                <a:cs typeface="Arial"/>
              </a:rPr>
              <a:t>u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spc="-50" dirty="0">
                <a:latin typeface="Arial"/>
                <a:cs typeface="Arial"/>
              </a:rPr>
              <a:t>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ad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40" dirty="0">
                <a:latin typeface="Arial"/>
                <a:cs typeface="Arial"/>
              </a:rPr>
              <a:t>3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año</a:t>
            </a:r>
            <a:r>
              <a:rPr sz="700" spc="-35" dirty="0">
                <a:latin typeface="Arial"/>
                <a:cs typeface="Arial"/>
              </a:rPr>
              <a:t>s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700" spc="-75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0" dirty="0">
                <a:latin typeface="Arial"/>
                <a:cs typeface="Arial"/>
              </a:rPr>
              <a:t>o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ogí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íqu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spc="-50" dirty="0">
                <a:latin typeface="Arial"/>
                <a:cs typeface="Arial"/>
              </a:rPr>
              <a:t>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e</a:t>
            </a:r>
            <a:r>
              <a:rPr sz="700" spc="-10" dirty="0">
                <a:latin typeface="Arial"/>
                <a:cs typeface="Arial"/>
              </a:rPr>
              <a:t>s</a:t>
            </a:r>
            <a:r>
              <a:rPr sz="700" spc="-50" dirty="0">
                <a:latin typeface="Arial"/>
                <a:cs typeface="Arial"/>
              </a:rPr>
              <a:t>quem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6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1</a:t>
            </a:r>
            <a:r>
              <a:rPr sz="700" spc="-40" dirty="0">
                <a:latin typeface="Arial"/>
                <a:cs typeface="Arial"/>
              </a:rPr>
              <a:t>-</a:t>
            </a:r>
            <a:r>
              <a:rPr sz="700" spc="-50" dirty="0">
                <a:latin typeface="Arial"/>
                <a:cs typeface="Arial"/>
              </a:rPr>
              <a:t>1</a:t>
            </a:r>
            <a:r>
              <a:rPr sz="700" spc="-40" dirty="0">
                <a:latin typeface="Arial"/>
                <a:cs typeface="Arial"/>
              </a:rPr>
              <a:t>-3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65"/>
              </a:spcBef>
            </a:pPr>
            <a:r>
              <a:rPr sz="1050" b="1" spc="-82" baseline="7936" dirty="0">
                <a:latin typeface="Arial"/>
                <a:cs typeface="Arial"/>
              </a:rPr>
              <a:t>A</a:t>
            </a:r>
            <a:r>
              <a:rPr sz="1050" b="1" spc="-82" baseline="7936" dirty="0">
                <a:latin typeface="Times New Roman"/>
                <a:cs typeface="Times New Roman"/>
              </a:rPr>
              <a:t> </a:t>
            </a:r>
            <a:r>
              <a:rPr sz="1050" b="1" spc="-112" baseline="7936" dirty="0">
                <a:latin typeface="Times New Roman"/>
                <a:cs typeface="Times New Roman"/>
              </a:rPr>
              <a:t> </a:t>
            </a:r>
            <a:r>
              <a:rPr sz="700" spc="-75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0" dirty="0">
                <a:latin typeface="Arial"/>
                <a:cs typeface="Arial"/>
              </a:rPr>
              <a:t>o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ogí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íqu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spc="-50" dirty="0">
                <a:latin typeface="Arial"/>
                <a:cs typeface="Arial"/>
              </a:rPr>
              <a:t>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e</a:t>
            </a:r>
            <a:r>
              <a:rPr sz="700" spc="-10" dirty="0">
                <a:latin typeface="Arial"/>
                <a:cs typeface="Arial"/>
              </a:rPr>
              <a:t>s</a:t>
            </a:r>
            <a:r>
              <a:rPr sz="700" spc="-50" dirty="0">
                <a:latin typeface="Arial"/>
                <a:cs typeface="Arial"/>
              </a:rPr>
              <a:t>quem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dirty="0">
                <a:latin typeface="Times New Roman"/>
                <a:cs typeface="Times New Roman"/>
              </a:rPr>
              <a:t> </a:t>
            </a:r>
            <a:r>
              <a:rPr sz="700" spc="8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1</a:t>
            </a:r>
            <a:r>
              <a:rPr sz="700" spc="-40" dirty="0">
                <a:latin typeface="Arial"/>
                <a:cs typeface="Arial"/>
              </a:rPr>
              <a:t>-</a:t>
            </a:r>
            <a:r>
              <a:rPr sz="700" spc="-50" dirty="0">
                <a:latin typeface="Arial"/>
                <a:cs typeface="Arial"/>
              </a:rPr>
              <a:t>1</a:t>
            </a:r>
            <a:r>
              <a:rPr sz="700" spc="-40" dirty="0">
                <a:latin typeface="Arial"/>
                <a:cs typeface="Arial"/>
              </a:rPr>
              <a:t>-</a:t>
            </a:r>
            <a:r>
              <a:rPr sz="700" spc="-50" dirty="0">
                <a:latin typeface="Arial"/>
                <a:cs typeface="Arial"/>
              </a:rPr>
              <a:t>1</a:t>
            </a:r>
            <a:r>
              <a:rPr sz="700" spc="-40" dirty="0">
                <a:latin typeface="Arial"/>
                <a:cs typeface="Arial"/>
              </a:rPr>
              <a:t>-3</a:t>
            </a:r>
            <a:endParaRPr sz="700">
              <a:latin typeface="Arial"/>
              <a:cs typeface="Arial"/>
            </a:endParaRPr>
          </a:p>
          <a:p>
            <a:pPr marL="12700" marR="209550" algn="just">
              <a:lnSpc>
                <a:spcPts val="1200"/>
              </a:lnSpc>
              <a:spcBef>
                <a:spcPts val="45"/>
              </a:spcBef>
            </a:pPr>
            <a:r>
              <a:rPr sz="1050" b="1" spc="-82" baseline="7936" dirty="0">
                <a:latin typeface="Arial"/>
                <a:cs typeface="Arial"/>
              </a:rPr>
              <a:t>B</a:t>
            </a:r>
            <a:r>
              <a:rPr sz="1050" b="1" spc="-82" baseline="7936" dirty="0">
                <a:latin typeface="Times New Roman"/>
                <a:cs typeface="Times New Roman"/>
              </a:rPr>
              <a:t> </a:t>
            </a:r>
            <a:r>
              <a:rPr sz="1050" b="1" spc="-112" baseline="7936" dirty="0">
                <a:latin typeface="Times New Roman"/>
                <a:cs typeface="Times New Roman"/>
              </a:rPr>
              <a:t> </a:t>
            </a:r>
            <a:r>
              <a:rPr sz="700" spc="-35" dirty="0">
                <a:latin typeface="Arial"/>
                <a:cs typeface="Arial"/>
              </a:rPr>
              <a:t>VP</a:t>
            </a:r>
            <a:r>
              <a:rPr sz="700" spc="-55" dirty="0">
                <a:latin typeface="Arial"/>
                <a:cs typeface="Arial"/>
              </a:rPr>
              <a:t>H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40" dirty="0">
                <a:latin typeface="Arial"/>
                <a:cs typeface="Arial"/>
              </a:rPr>
              <a:t>r</a:t>
            </a:r>
            <a:r>
              <a:rPr sz="700" spc="-50" dirty="0">
                <a:latin typeface="Arial"/>
                <a:cs typeface="Arial"/>
              </a:rPr>
              <a:t>eag</a:t>
            </a:r>
            <a:r>
              <a:rPr sz="700" spc="-40" dirty="0">
                <a:latin typeface="Arial"/>
                <a:cs typeface="Arial"/>
              </a:rPr>
              <a:t>e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0" dirty="0">
                <a:latin typeface="Arial"/>
                <a:cs typeface="Arial"/>
              </a:rPr>
              <a:t>o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ogí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o</a:t>
            </a:r>
            <a:r>
              <a:rPr sz="700" dirty="0">
                <a:latin typeface="Arial"/>
                <a:cs typeface="Arial"/>
              </a:rPr>
              <a:t>n</a:t>
            </a:r>
            <a:r>
              <a:rPr sz="700" spc="-105" dirty="0">
                <a:latin typeface="Arial"/>
                <a:cs typeface="Arial"/>
              </a:rPr>
              <a:t>v</a:t>
            </a:r>
            <a:r>
              <a:rPr sz="700" spc="-50" dirty="0">
                <a:latin typeface="Arial"/>
                <a:cs typeface="Arial"/>
              </a:rPr>
              <a:t>en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spc="-50" dirty="0">
                <a:latin typeface="Arial"/>
                <a:cs typeface="Arial"/>
              </a:rPr>
              <a:t>ona</a:t>
            </a:r>
            <a:r>
              <a:rPr sz="700" spc="-20" dirty="0">
                <a:latin typeface="Arial"/>
                <a:cs typeface="Arial"/>
              </a:rPr>
              <a:t>l</a:t>
            </a:r>
            <a:r>
              <a:rPr sz="700" spc="25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ad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40" dirty="0">
                <a:latin typeface="Arial"/>
                <a:cs typeface="Arial"/>
              </a:rPr>
              <a:t>5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año</a:t>
            </a:r>
            <a:r>
              <a:rPr sz="700" spc="-35" dirty="0">
                <a:latin typeface="Arial"/>
                <a:cs typeface="Arial"/>
              </a:rPr>
              <a:t>s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1050" b="1" spc="-82" baseline="7936" dirty="0">
                <a:latin typeface="Arial"/>
                <a:cs typeface="Arial"/>
              </a:rPr>
              <a:t>C</a:t>
            </a:r>
            <a:r>
              <a:rPr sz="1050" b="1" baseline="7936" dirty="0">
                <a:latin typeface="Times New Roman"/>
                <a:cs typeface="Times New Roman"/>
              </a:rPr>
              <a:t> </a:t>
            </a:r>
            <a:r>
              <a:rPr sz="1050" b="1" spc="-112" baseline="7936" dirty="0">
                <a:latin typeface="Times New Roman"/>
                <a:cs typeface="Times New Roman"/>
              </a:rPr>
              <a:t> </a:t>
            </a:r>
            <a:r>
              <a:rPr sz="700" spc="-35" dirty="0">
                <a:latin typeface="Arial"/>
                <a:cs typeface="Arial"/>
              </a:rPr>
              <a:t>VP</a:t>
            </a:r>
            <a:r>
              <a:rPr sz="700" spc="-55" dirty="0">
                <a:latin typeface="Arial"/>
                <a:cs typeface="Arial"/>
              </a:rPr>
              <a:t>H</a:t>
            </a:r>
            <a:r>
              <a:rPr sz="700" spc="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40" dirty="0">
                <a:latin typeface="Arial"/>
                <a:cs typeface="Arial"/>
              </a:rPr>
              <a:t>r</a:t>
            </a:r>
            <a:r>
              <a:rPr sz="700" spc="-50" dirty="0">
                <a:latin typeface="Arial"/>
                <a:cs typeface="Arial"/>
              </a:rPr>
              <a:t>eag</a:t>
            </a:r>
            <a:r>
              <a:rPr sz="700" spc="-40" dirty="0">
                <a:latin typeface="Arial"/>
                <a:cs typeface="Arial"/>
              </a:rPr>
              <a:t>e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0" dirty="0">
                <a:latin typeface="Arial"/>
                <a:cs typeface="Arial"/>
              </a:rPr>
              <a:t>o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ogí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o</a:t>
            </a:r>
            <a:r>
              <a:rPr sz="700" dirty="0">
                <a:latin typeface="Arial"/>
                <a:cs typeface="Arial"/>
              </a:rPr>
              <a:t>n</a:t>
            </a:r>
            <a:r>
              <a:rPr sz="700" spc="-105" dirty="0">
                <a:latin typeface="Arial"/>
                <a:cs typeface="Arial"/>
              </a:rPr>
              <a:t>v</a:t>
            </a:r>
            <a:r>
              <a:rPr sz="700" spc="-50" dirty="0">
                <a:latin typeface="Arial"/>
                <a:cs typeface="Arial"/>
              </a:rPr>
              <a:t>en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spc="-50" dirty="0">
                <a:latin typeface="Arial"/>
                <a:cs typeface="Arial"/>
              </a:rPr>
              <a:t>ona</a:t>
            </a:r>
            <a:r>
              <a:rPr sz="700" spc="-20" dirty="0">
                <a:latin typeface="Arial"/>
                <a:cs typeface="Arial"/>
              </a:rPr>
              <a:t>l</a:t>
            </a:r>
            <a:r>
              <a:rPr sz="700" spc="25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ad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40" dirty="0">
                <a:latin typeface="Arial"/>
                <a:cs typeface="Arial"/>
              </a:rPr>
              <a:t>3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año</a:t>
            </a:r>
            <a:r>
              <a:rPr sz="700" spc="-35" dirty="0">
                <a:latin typeface="Arial"/>
                <a:cs typeface="Arial"/>
              </a:rPr>
              <a:t>s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1050" b="1" spc="-82" baseline="7936" dirty="0">
                <a:latin typeface="Arial"/>
                <a:cs typeface="Arial"/>
              </a:rPr>
              <a:t>D</a:t>
            </a:r>
            <a:r>
              <a:rPr sz="1050" b="1" baseline="7936" dirty="0">
                <a:latin typeface="Times New Roman"/>
                <a:cs typeface="Times New Roman"/>
              </a:rPr>
              <a:t> </a:t>
            </a:r>
            <a:r>
              <a:rPr sz="1050" b="1" spc="-112" baseline="7936" dirty="0">
                <a:latin typeface="Times New Roman"/>
                <a:cs typeface="Times New Roman"/>
              </a:rPr>
              <a:t> </a:t>
            </a:r>
            <a:r>
              <a:rPr sz="700" spc="-75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0" dirty="0">
                <a:latin typeface="Arial"/>
                <a:cs typeface="Arial"/>
              </a:rPr>
              <a:t>o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ogí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on</a:t>
            </a:r>
            <a:r>
              <a:rPr sz="700" spc="-105" dirty="0">
                <a:latin typeface="Arial"/>
                <a:cs typeface="Arial"/>
              </a:rPr>
              <a:t>v</a:t>
            </a:r>
            <a:r>
              <a:rPr sz="700" spc="-50" dirty="0">
                <a:latin typeface="Arial"/>
                <a:cs typeface="Arial"/>
              </a:rPr>
              <a:t>en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spc="-50" dirty="0">
                <a:latin typeface="Arial"/>
                <a:cs typeface="Arial"/>
              </a:rPr>
              <a:t>ona</a:t>
            </a:r>
            <a:r>
              <a:rPr sz="700" spc="-20" dirty="0">
                <a:latin typeface="Arial"/>
                <a:cs typeface="Arial"/>
              </a:rPr>
              <a:t>l</a:t>
            </a:r>
            <a:r>
              <a:rPr sz="700" spc="25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e</a:t>
            </a:r>
            <a:r>
              <a:rPr sz="700" spc="40" dirty="0">
                <a:latin typeface="Arial"/>
                <a:cs typeface="Arial"/>
              </a:rPr>
              <a:t>s</a:t>
            </a:r>
            <a:r>
              <a:rPr sz="700" spc="-50" dirty="0">
                <a:latin typeface="Arial"/>
                <a:cs typeface="Arial"/>
              </a:rPr>
              <a:t>quem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1</a:t>
            </a:r>
            <a:r>
              <a:rPr sz="700" spc="-40" dirty="0">
                <a:latin typeface="Arial"/>
                <a:cs typeface="Arial"/>
              </a:rPr>
              <a:t>-</a:t>
            </a:r>
            <a:r>
              <a:rPr sz="700" spc="-50" dirty="0">
                <a:latin typeface="Arial"/>
                <a:cs typeface="Arial"/>
              </a:rPr>
              <a:t>1</a:t>
            </a:r>
            <a:r>
              <a:rPr sz="700" spc="-40" dirty="0">
                <a:latin typeface="Arial"/>
                <a:cs typeface="Arial"/>
              </a:rPr>
              <a:t>-3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65"/>
              </a:spcBef>
            </a:pPr>
            <a:r>
              <a:rPr sz="1050" b="1" spc="-75" baseline="7936" dirty="0">
                <a:latin typeface="Arial"/>
                <a:cs typeface="Arial"/>
              </a:rPr>
              <a:t>E</a:t>
            </a:r>
            <a:r>
              <a:rPr sz="1050" b="1" spc="-75" baseline="7936" dirty="0">
                <a:latin typeface="Times New Roman"/>
                <a:cs typeface="Times New Roman"/>
              </a:rPr>
              <a:t> </a:t>
            </a:r>
            <a:r>
              <a:rPr sz="1050" b="1" spc="-60" baseline="7936" dirty="0">
                <a:latin typeface="Times New Roman"/>
                <a:cs typeface="Times New Roman"/>
              </a:rPr>
              <a:t> </a:t>
            </a:r>
            <a:r>
              <a:rPr sz="700" spc="-75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0" dirty="0">
                <a:latin typeface="Arial"/>
                <a:cs typeface="Arial"/>
              </a:rPr>
              <a:t>o</a:t>
            </a:r>
            <a:r>
              <a:rPr sz="700" spc="-15" dirty="0">
                <a:latin typeface="Arial"/>
                <a:cs typeface="Arial"/>
              </a:rPr>
              <a:t>l</a:t>
            </a:r>
            <a:r>
              <a:rPr sz="700" spc="-50" dirty="0">
                <a:latin typeface="Arial"/>
                <a:cs typeface="Arial"/>
              </a:rPr>
              <a:t>ogí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50" dirty="0">
                <a:latin typeface="Arial"/>
                <a:cs typeface="Arial"/>
              </a:rPr>
              <a:t>on</a:t>
            </a:r>
            <a:r>
              <a:rPr sz="700" spc="-105" dirty="0">
                <a:latin typeface="Arial"/>
                <a:cs typeface="Arial"/>
              </a:rPr>
              <a:t>v</a:t>
            </a:r>
            <a:r>
              <a:rPr sz="700" spc="-50" dirty="0">
                <a:latin typeface="Arial"/>
                <a:cs typeface="Arial"/>
              </a:rPr>
              <a:t>en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spc="-50" dirty="0">
                <a:latin typeface="Arial"/>
                <a:cs typeface="Arial"/>
              </a:rPr>
              <a:t>ona</a:t>
            </a:r>
            <a:r>
              <a:rPr sz="700" spc="-20" dirty="0">
                <a:latin typeface="Arial"/>
                <a:cs typeface="Arial"/>
              </a:rPr>
              <a:t>l</a:t>
            </a:r>
            <a:r>
              <a:rPr sz="700" spc="25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e</a:t>
            </a:r>
            <a:r>
              <a:rPr sz="700" spc="40" dirty="0">
                <a:latin typeface="Arial"/>
                <a:cs typeface="Arial"/>
              </a:rPr>
              <a:t>s</a:t>
            </a:r>
            <a:r>
              <a:rPr sz="700" spc="-50" dirty="0">
                <a:latin typeface="Arial"/>
                <a:cs typeface="Arial"/>
              </a:rPr>
              <a:t>quem</a:t>
            </a:r>
            <a:r>
              <a:rPr sz="700" spc="-40" dirty="0">
                <a:latin typeface="Arial"/>
                <a:cs typeface="Arial"/>
              </a:rPr>
              <a:t>a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55" dirty="0">
                <a:latin typeface="Times New Roman"/>
                <a:cs typeface="Times New Roman"/>
              </a:rPr>
              <a:t> </a:t>
            </a:r>
            <a:r>
              <a:rPr sz="700" spc="-50" dirty="0">
                <a:latin typeface="Arial"/>
                <a:cs typeface="Arial"/>
              </a:rPr>
              <a:t>1</a:t>
            </a:r>
            <a:r>
              <a:rPr sz="700" spc="-40" dirty="0">
                <a:latin typeface="Arial"/>
                <a:cs typeface="Arial"/>
              </a:rPr>
              <a:t>-</a:t>
            </a:r>
            <a:r>
              <a:rPr sz="700" spc="-50" dirty="0">
                <a:latin typeface="Arial"/>
                <a:cs typeface="Arial"/>
              </a:rPr>
              <a:t>1</a:t>
            </a:r>
            <a:r>
              <a:rPr sz="700" spc="-40" dirty="0">
                <a:latin typeface="Arial"/>
                <a:cs typeface="Arial"/>
              </a:rPr>
              <a:t>-</a:t>
            </a:r>
            <a:r>
              <a:rPr sz="700" spc="-50" dirty="0">
                <a:latin typeface="Arial"/>
                <a:cs typeface="Arial"/>
              </a:rPr>
              <a:t>1</a:t>
            </a:r>
            <a:r>
              <a:rPr sz="700" spc="-40" dirty="0">
                <a:latin typeface="Arial"/>
                <a:cs typeface="Arial"/>
              </a:rPr>
              <a:t>-3</a:t>
            </a:r>
            <a:endParaRPr sz="7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60"/>
              </a:spcBef>
            </a:pPr>
            <a:r>
              <a:rPr sz="1050" b="1" spc="-67" baseline="7936" dirty="0">
                <a:latin typeface="Arial"/>
                <a:cs typeface="Arial"/>
              </a:rPr>
              <a:t>F</a:t>
            </a:r>
            <a:r>
              <a:rPr sz="1050" b="1" spc="-67" baseline="7936" dirty="0">
                <a:latin typeface="Times New Roman"/>
                <a:cs typeface="Times New Roman"/>
              </a:rPr>
              <a:t>  </a:t>
            </a:r>
            <a:r>
              <a:rPr sz="700" spc="-75" dirty="0">
                <a:latin typeface="Arial"/>
                <a:cs typeface="Arial"/>
              </a:rPr>
              <a:t>N</a:t>
            </a:r>
            <a:r>
              <a:rPr sz="700" spc="-40" dirty="0">
                <a:latin typeface="Arial"/>
                <a:cs typeface="Arial"/>
              </a:rPr>
              <a:t>o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Arial"/>
                <a:cs typeface="Arial"/>
              </a:rPr>
              <a:t>t</a:t>
            </a:r>
            <a:r>
              <a:rPr sz="700" spc="-50" dirty="0">
                <a:latin typeface="Arial"/>
                <a:cs typeface="Arial"/>
              </a:rPr>
              <a:t>am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spc="-10" dirty="0">
                <a:latin typeface="Arial"/>
                <a:cs typeface="Arial"/>
              </a:rPr>
              <a:t>z</a:t>
            </a:r>
            <a:r>
              <a:rPr sz="700" spc="-50" dirty="0">
                <a:latin typeface="Arial"/>
                <a:cs typeface="Arial"/>
              </a:rPr>
              <a:t>a</a:t>
            </a:r>
            <a:r>
              <a:rPr sz="700" spc="-10" dirty="0">
                <a:latin typeface="Arial"/>
                <a:cs typeface="Arial"/>
              </a:rPr>
              <a:t>c</a:t>
            </a:r>
            <a:r>
              <a:rPr sz="700" spc="-15" dirty="0">
                <a:latin typeface="Arial"/>
                <a:cs typeface="Arial"/>
              </a:rPr>
              <a:t>i</a:t>
            </a:r>
            <a:r>
              <a:rPr sz="700" spc="-50" dirty="0">
                <a:latin typeface="Arial"/>
                <a:cs typeface="Arial"/>
              </a:rPr>
              <a:t>ó</a:t>
            </a:r>
            <a:r>
              <a:rPr sz="700" spc="-40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190" rIns="0" bIns="0" rtlCol="0">
            <a:spAutoFit/>
          </a:bodyPr>
          <a:lstStyle/>
          <a:p>
            <a:pPr marL="3322954" algn="ctr">
              <a:lnSpc>
                <a:spcPct val="100000"/>
              </a:lnSpc>
            </a:pPr>
            <a:r>
              <a:rPr sz="3000" spc="-110" dirty="0">
                <a:solidFill>
                  <a:srgbClr val="009FB9"/>
                </a:solidFill>
                <a:latin typeface="Arial Black"/>
                <a:cs typeface="Arial Black"/>
              </a:rPr>
              <a:t>F</a:t>
            </a:r>
            <a:r>
              <a:rPr sz="3000" spc="45" dirty="0">
                <a:solidFill>
                  <a:srgbClr val="009FB9"/>
                </a:solidFill>
                <a:latin typeface="Arial Black"/>
                <a:cs typeface="Arial Black"/>
              </a:rPr>
              <a:t>r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onte</a:t>
            </a:r>
            <a:r>
              <a:rPr sz="3000" spc="45" dirty="0">
                <a:solidFill>
                  <a:srgbClr val="009FB9"/>
                </a:solidFill>
                <a:latin typeface="Arial Black"/>
                <a:cs typeface="Arial Black"/>
              </a:rPr>
              <a:t>r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254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de</a:t>
            </a:r>
            <a:endParaRPr sz="3000">
              <a:latin typeface="Arial Black"/>
              <a:cs typeface="Arial Black"/>
            </a:endParaRPr>
          </a:p>
          <a:p>
            <a:pPr marL="3322954" algn="ctr">
              <a:lnSpc>
                <a:spcPct val="100000"/>
              </a:lnSpc>
            </a:pP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ac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pt</a:t>
            </a:r>
            <a:r>
              <a:rPr sz="3000" spc="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bilidad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42806" y="4517469"/>
            <a:ext cx="0" cy="700405"/>
          </a:xfrm>
          <a:custGeom>
            <a:avLst/>
            <a:gdLst/>
            <a:ahLst/>
            <a:cxnLst/>
            <a:rect l="l" t="t" r="r" b="b"/>
            <a:pathLst>
              <a:path h="700404">
                <a:moveTo>
                  <a:pt x="0" y="0"/>
                </a:moveTo>
                <a:lnTo>
                  <a:pt x="0" y="700205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6032" y="4549757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485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2505" y="4177115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00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5793" y="4209227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237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2806" y="4202903"/>
            <a:ext cx="493395" cy="334010"/>
          </a:xfrm>
          <a:custGeom>
            <a:avLst/>
            <a:gdLst/>
            <a:ahLst/>
            <a:cxnLst/>
            <a:rect l="l" t="t" r="r" b="b"/>
            <a:pathLst>
              <a:path w="493395" h="334010">
                <a:moveTo>
                  <a:pt x="0" y="333865"/>
                </a:moveTo>
                <a:lnTo>
                  <a:pt x="493051" y="0"/>
                </a:lnTo>
              </a:path>
            </a:pathLst>
          </a:custGeom>
          <a:ln w="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5650" y="3900902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08845" y="3933014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237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42505" y="3920202"/>
            <a:ext cx="486409" cy="276225"/>
          </a:xfrm>
          <a:custGeom>
            <a:avLst/>
            <a:gdLst/>
            <a:ahLst/>
            <a:cxnLst/>
            <a:rect l="l" t="t" r="r" b="b"/>
            <a:pathLst>
              <a:path w="486410" h="276225">
                <a:moveTo>
                  <a:pt x="0" y="276213"/>
                </a:moveTo>
                <a:lnTo>
                  <a:pt x="486404" y="0"/>
                </a:lnTo>
              </a:path>
            </a:pathLst>
          </a:custGeom>
          <a:ln w="64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5163" y="3701731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825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8637" y="3733754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237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35650" y="3721047"/>
            <a:ext cx="492759" cy="199390"/>
          </a:xfrm>
          <a:custGeom>
            <a:avLst/>
            <a:gdLst/>
            <a:ahLst/>
            <a:cxnLst/>
            <a:rect l="l" t="t" r="r" b="b"/>
            <a:pathLst>
              <a:path w="492760" h="199389">
                <a:moveTo>
                  <a:pt x="0" y="199155"/>
                </a:moveTo>
                <a:lnTo>
                  <a:pt x="492772" y="0"/>
                </a:lnTo>
              </a:path>
            </a:pathLst>
          </a:custGeom>
          <a:ln w="6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34861" y="3579681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825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08150" y="3611703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423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35163" y="3598996"/>
            <a:ext cx="493395" cy="122555"/>
          </a:xfrm>
          <a:custGeom>
            <a:avLst/>
            <a:gdLst/>
            <a:ahLst/>
            <a:cxnLst/>
            <a:rect l="l" t="t" r="r" b="b"/>
            <a:pathLst>
              <a:path w="493395" h="122554">
                <a:moveTo>
                  <a:pt x="0" y="122050"/>
                </a:moveTo>
                <a:lnTo>
                  <a:pt x="493051" y="0"/>
                </a:lnTo>
              </a:path>
            </a:pathLst>
          </a:custGeom>
          <a:ln w="6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34622" y="3476946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825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07910" y="3508968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0" y="0"/>
                </a:moveTo>
                <a:lnTo>
                  <a:pt x="53423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4861" y="3496142"/>
            <a:ext cx="493395" cy="102870"/>
          </a:xfrm>
          <a:custGeom>
            <a:avLst/>
            <a:gdLst/>
            <a:ahLst/>
            <a:cxnLst/>
            <a:rect l="l" t="t" r="r" b="b"/>
            <a:pathLst>
              <a:path w="493395" h="102870">
                <a:moveTo>
                  <a:pt x="0" y="102854"/>
                </a:moveTo>
                <a:lnTo>
                  <a:pt x="493113" y="0"/>
                </a:lnTo>
              </a:path>
            </a:pathLst>
          </a:custGeom>
          <a:ln w="64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34321" y="3412721"/>
            <a:ext cx="0" cy="58419"/>
          </a:xfrm>
          <a:custGeom>
            <a:avLst/>
            <a:gdLst/>
            <a:ahLst/>
            <a:cxnLst/>
            <a:rect l="l" t="t" r="r" b="b"/>
            <a:pathLst>
              <a:path h="58420">
                <a:moveTo>
                  <a:pt x="0" y="0"/>
                </a:moveTo>
                <a:lnTo>
                  <a:pt x="0" y="57885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07609" y="3444833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268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34622" y="3432007"/>
            <a:ext cx="493395" cy="64135"/>
          </a:xfrm>
          <a:custGeom>
            <a:avLst/>
            <a:gdLst/>
            <a:ahLst/>
            <a:cxnLst/>
            <a:rect l="l" t="t" r="r" b="b"/>
            <a:pathLst>
              <a:path w="493395" h="64135">
                <a:moveTo>
                  <a:pt x="0" y="64134"/>
                </a:moveTo>
                <a:lnTo>
                  <a:pt x="493051" y="0"/>
                </a:lnTo>
              </a:path>
            </a:pathLst>
          </a:custGeom>
          <a:ln w="64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01051" y="3516133"/>
            <a:ext cx="8763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10" dirty="0">
                <a:latin typeface="Arial"/>
                <a:cs typeface="Arial"/>
              </a:rPr>
              <a:t>B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43561" y="3573372"/>
            <a:ext cx="0" cy="1644650"/>
          </a:xfrm>
          <a:custGeom>
            <a:avLst/>
            <a:gdLst/>
            <a:ahLst/>
            <a:cxnLst/>
            <a:rect l="l" t="t" r="r" b="b"/>
            <a:pathLst>
              <a:path h="1644650">
                <a:moveTo>
                  <a:pt x="0" y="0"/>
                </a:moveTo>
                <a:lnTo>
                  <a:pt x="0" y="1644301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300746" y="5038572"/>
            <a:ext cx="8763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10" dirty="0">
                <a:latin typeface="Arial"/>
                <a:cs typeface="Arial"/>
              </a:rPr>
              <a:t>B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843561" y="3566884"/>
            <a:ext cx="500380" cy="1516380"/>
          </a:xfrm>
          <a:custGeom>
            <a:avLst/>
            <a:gdLst/>
            <a:ahLst/>
            <a:cxnLst/>
            <a:rect l="l" t="t" r="r" b="b"/>
            <a:pathLst>
              <a:path w="500380" h="1516379">
                <a:moveTo>
                  <a:pt x="0" y="0"/>
                </a:moveTo>
                <a:lnTo>
                  <a:pt x="499779" y="1515939"/>
                </a:lnTo>
              </a:path>
            </a:pathLst>
          </a:custGeom>
          <a:ln w="6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43341" y="4138503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171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13444" y="4080856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912" y="0"/>
                </a:lnTo>
              </a:path>
            </a:pathLst>
          </a:custGeom>
          <a:ln w="77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300746" y="4081448"/>
            <a:ext cx="8763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10" dirty="0">
                <a:latin typeface="Arial"/>
                <a:cs typeface="Arial"/>
              </a:rPr>
              <a:t>C</a:t>
            </a:r>
            <a:endParaRPr sz="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00263" y="4152175"/>
            <a:ext cx="8763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10" dirty="0">
                <a:latin typeface="Arial"/>
                <a:cs typeface="Arial"/>
              </a:rPr>
              <a:t>C</a:t>
            </a:r>
            <a:endParaRPr sz="6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43341" y="4132194"/>
            <a:ext cx="493395" cy="71120"/>
          </a:xfrm>
          <a:custGeom>
            <a:avLst/>
            <a:gdLst/>
            <a:ahLst/>
            <a:cxnLst/>
            <a:rect l="l" t="t" r="r" b="b"/>
            <a:pathLst>
              <a:path w="493394" h="71120">
                <a:moveTo>
                  <a:pt x="0" y="0"/>
                </a:moveTo>
                <a:lnTo>
                  <a:pt x="493048" y="70709"/>
                </a:lnTo>
              </a:path>
            </a:pathLst>
          </a:custGeom>
          <a:ln w="64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2749" y="4472618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0" y="0"/>
                </a:moveTo>
                <a:lnTo>
                  <a:pt x="59900" y="0"/>
                </a:lnTo>
              </a:path>
            </a:pathLst>
          </a:custGeom>
          <a:ln w="77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300047" y="4473231"/>
            <a:ext cx="8763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10" dirty="0">
                <a:latin typeface="Arial"/>
                <a:cs typeface="Arial"/>
              </a:rPr>
              <a:t>C</a:t>
            </a:r>
            <a:endParaRPr sz="6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843033" y="4202903"/>
            <a:ext cx="493395" cy="321310"/>
          </a:xfrm>
          <a:custGeom>
            <a:avLst/>
            <a:gdLst/>
            <a:ahLst/>
            <a:cxnLst/>
            <a:rect l="l" t="t" r="r" b="b"/>
            <a:pathLst>
              <a:path w="493395" h="321310">
                <a:moveTo>
                  <a:pt x="0" y="0"/>
                </a:moveTo>
                <a:lnTo>
                  <a:pt x="493064" y="321053"/>
                </a:lnTo>
              </a:path>
            </a:pathLst>
          </a:custGeom>
          <a:ln w="6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13751" y="4903112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232" y="0"/>
                </a:lnTo>
              </a:path>
            </a:pathLst>
          </a:custGeom>
          <a:ln w="77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801051" y="4903723"/>
            <a:ext cx="78105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10" dirty="0">
                <a:latin typeface="Arial"/>
                <a:cs typeface="Arial"/>
              </a:rPr>
              <a:t>F</a:t>
            </a:r>
            <a:endParaRPr sz="6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350705" y="2102279"/>
            <a:ext cx="493395" cy="2846070"/>
          </a:xfrm>
          <a:custGeom>
            <a:avLst/>
            <a:gdLst/>
            <a:ahLst/>
            <a:cxnLst/>
            <a:rect l="l" t="t" r="r" b="b"/>
            <a:pathLst>
              <a:path w="493394" h="2846070">
                <a:moveTo>
                  <a:pt x="0" y="0"/>
                </a:moveTo>
                <a:lnTo>
                  <a:pt x="492856" y="2845718"/>
                </a:lnTo>
              </a:path>
            </a:pathLst>
          </a:custGeom>
          <a:ln w="66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50705" y="2102279"/>
            <a:ext cx="4984115" cy="3077210"/>
          </a:xfrm>
          <a:custGeom>
            <a:avLst/>
            <a:gdLst/>
            <a:ahLst/>
            <a:cxnLst/>
            <a:rect l="l" t="t" r="r" b="b"/>
            <a:pathLst>
              <a:path w="4984115" h="3077210">
                <a:moveTo>
                  <a:pt x="0" y="0"/>
                </a:moveTo>
                <a:lnTo>
                  <a:pt x="4983615" y="0"/>
                </a:lnTo>
                <a:lnTo>
                  <a:pt x="4983615" y="3076806"/>
                </a:lnTo>
                <a:lnTo>
                  <a:pt x="0" y="3076806"/>
                </a:lnTo>
                <a:lnTo>
                  <a:pt x="0" y="0"/>
                </a:lnTo>
              </a:path>
            </a:pathLst>
          </a:custGeom>
          <a:ln w="6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50705" y="5179086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88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43033" y="5179086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88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42505" y="5179086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88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35650" y="5179086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88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35163" y="5179086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88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34861" y="5179086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88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473847" y="5224779"/>
            <a:ext cx="29737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79">
              <a:lnSpc>
                <a:spcPct val="100000"/>
              </a:lnSpc>
              <a:tabLst>
                <a:tab pos="758825" algn="l"/>
                <a:tab pos="1258570" algn="l"/>
                <a:tab pos="1751330" algn="l"/>
                <a:tab pos="2251075" algn="l"/>
                <a:tab pos="2750820" algn="l"/>
              </a:tabLst>
            </a:pPr>
            <a:r>
              <a:rPr sz="650" dirty="0">
                <a:latin typeface="Arial"/>
                <a:cs typeface="Arial"/>
              </a:rPr>
              <a:t>$30</a:t>
            </a:r>
            <a:r>
              <a:rPr sz="650" spc="15" dirty="0">
                <a:latin typeface="Arial"/>
                <a:cs typeface="Arial"/>
              </a:rPr>
              <a:t>M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dirty="0">
                <a:latin typeface="Arial"/>
                <a:cs typeface="Arial"/>
              </a:rPr>
              <a:t>$40</a:t>
            </a:r>
            <a:r>
              <a:rPr sz="650" spc="15" dirty="0">
                <a:latin typeface="Arial"/>
                <a:cs typeface="Arial"/>
              </a:rPr>
              <a:t>M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dirty="0">
                <a:latin typeface="Arial"/>
                <a:cs typeface="Arial"/>
              </a:rPr>
              <a:t>$50</a:t>
            </a:r>
            <a:r>
              <a:rPr sz="650" spc="15" dirty="0">
                <a:latin typeface="Arial"/>
                <a:cs typeface="Arial"/>
              </a:rPr>
              <a:t>M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dirty="0">
                <a:latin typeface="Arial"/>
                <a:cs typeface="Arial"/>
              </a:rPr>
              <a:t>$60</a:t>
            </a:r>
            <a:r>
              <a:rPr sz="650" spc="15" dirty="0">
                <a:latin typeface="Arial"/>
                <a:cs typeface="Arial"/>
              </a:rPr>
              <a:t>M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dirty="0">
                <a:latin typeface="Arial"/>
                <a:cs typeface="Arial"/>
              </a:rPr>
              <a:t>$70</a:t>
            </a:r>
            <a:r>
              <a:rPr sz="650" spc="15" dirty="0">
                <a:latin typeface="Arial"/>
                <a:cs typeface="Arial"/>
              </a:rPr>
              <a:t>M</a:t>
            </a:r>
            <a:r>
              <a:rPr sz="650" dirty="0">
                <a:latin typeface="Times New Roman"/>
                <a:cs typeface="Times New Roman"/>
              </a:rPr>
              <a:t>	</a:t>
            </a:r>
            <a:r>
              <a:rPr sz="650" dirty="0">
                <a:latin typeface="Arial"/>
                <a:cs typeface="Arial"/>
              </a:rPr>
              <a:t>$80M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spc="40" dirty="0">
                <a:latin typeface="Arial"/>
                <a:cs typeface="Arial"/>
              </a:rPr>
              <a:t>D</a:t>
            </a:r>
            <a:r>
              <a:rPr sz="800" spc="25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s</a:t>
            </a:r>
            <a:r>
              <a:rPr sz="800" spc="15" dirty="0">
                <a:latin typeface="Arial"/>
                <a:cs typeface="Arial"/>
              </a:rPr>
              <a:t>po</a:t>
            </a:r>
            <a:r>
              <a:rPr sz="800" spc="-35" dirty="0">
                <a:latin typeface="Arial"/>
                <a:cs typeface="Arial"/>
              </a:rPr>
              <a:t>n</a:t>
            </a:r>
            <a:r>
              <a:rPr sz="800" spc="25" dirty="0">
                <a:latin typeface="Arial"/>
                <a:cs typeface="Arial"/>
              </a:rPr>
              <a:t>i</a:t>
            </a:r>
            <a:r>
              <a:rPr sz="800" spc="15" dirty="0">
                <a:latin typeface="Arial"/>
                <a:cs typeface="Arial"/>
              </a:rPr>
              <a:t>b</a:t>
            </a:r>
            <a:r>
              <a:rPr sz="800" spc="25" dirty="0">
                <a:latin typeface="Arial"/>
                <a:cs typeface="Arial"/>
              </a:rPr>
              <a:t>i</a:t>
            </a:r>
            <a:r>
              <a:rPr sz="800" spc="-25" dirty="0">
                <a:latin typeface="Arial"/>
                <a:cs typeface="Arial"/>
              </a:rPr>
              <a:t>l</a:t>
            </a:r>
            <a:r>
              <a:rPr sz="800" spc="25" dirty="0">
                <a:latin typeface="Arial"/>
                <a:cs typeface="Arial"/>
              </a:rPr>
              <a:t>i</a:t>
            </a:r>
            <a:r>
              <a:rPr sz="800" spc="15" dirty="0">
                <a:latin typeface="Arial"/>
                <a:cs typeface="Arial"/>
              </a:rPr>
              <a:t>da</a:t>
            </a:r>
            <a:r>
              <a:rPr sz="800" spc="10" dirty="0">
                <a:latin typeface="Arial"/>
                <a:cs typeface="Arial"/>
              </a:rPr>
              <a:t>d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10" dirty="0">
                <a:latin typeface="Arial"/>
                <a:cs typeface="Arial"/>
              </a:rPr>
              <a:t>a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Arial"/>
                <a:cs typeface="Arial"/>
              </a:rPr>
              <a:t>pa</a:t>
            </a:r>
            <a:r>
              <a:rPr sz="800" spc="70" dirty="0">
                <a:latin typeface="Arial"/>
                <a:cs typeface="Arial"/>
              </a:rPr>
              <a:t>g</a:t>
            </a:r>
            <a:r>
              <a:rPr sz="800" spc="15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-5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Arial"/>
                <a:cs typeface="Arial"/>
              </a:rPr>
              <a:t>po</a:t>
            </a:r>
            <a:r>
              <a:rPr sz="800" spc="5" dirty="0">
                <a:latin typeface="Arial"/>
                <a:cs typeface="Arial"/>
              </a:rPr>
              <a:t>r</a:t>
            </a:r>
            <a:r>
              <a:rPr sz="800" spc="-5" dirty="0">
                <a:latin typeface="Times New Roman"/>
                <a:cs typeface="Times New Roman"/>
              </a:rPr>
              <a:t> </a:t>
            </a:r>
            <a:r>
              <a:rPr sz="800" spc="30" dirty="0">
                <a:latin typeface="Arial"/>
                <a:cs typeface="Arial"/>
              </a:rPr>
              <a:t>AV</a:t>
            </a:r>
            <a:r>
              <a:rPr sz="800" spc="15" dirty="0">
                <a:latin typeface="Arial"/>
                <a:cs typeface="Arial"/>
              </a:rPr>
              <a:t>G</a:t>
            </a:r>
            <a:r>
              <a:rPr sz="800" spc="-10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Arial"/>
                <a:cs typeface="Arial"/>
              </a:rPr>
              <a:t>ad</a:t>
            </a:r>
            <a:r>
              <a:rPr sz="800" spc="25" dirty="0">
                <a:latin typeface="Arial"/>
                <a:cs typeface="Arial"/>
              </a:rPr>
              <a:t>i</a:t>
            </a:r>
            <a:r>
              <a:rPr sz="800" spc="10" dirty="0">
                <a:latin typeface="Arial"/>
                <a:cs typeface="Arial"/>
              </a:rPr>
              <a:t>c</a:t>
            </a:r>
            <a:r>
              <a:rPr sz="800" spc="25" dirty="0">
                <a:latin typeface="Arial"/>
                <a:cs typeface="Arial"/>
              </a:rPr>
              <a:t>i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-35" dirty="0">
                <a:latin typeface="Arial"/>
                <a:cs typeface="Arial"/>
              </a:rPr>
              <a:t>n</a:t>
            </a:r>
            <a:r>
              <a:rPr sz="800" spc="15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l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Arial"/>
                <a:cs typeface="Arial"/>
              </a:rPr>
              <a:t>(</a:t>
            </a:r>
            <a:r>
              <a:rPr sz="800" spc="15" dirty="0">
                <a:latin typeface="Arial"/>
                <a:cs typeface="Arial"/>
              </a:rPr>
              <a:t>$</a:t>
            </a:r>
            <a:r>
              <a:rPr sz="800" spc="5" dirty="0">
                <a:latin typeface="Arial"/>
                <a:cs typeface="Arial"/>
              </a:rPr>
              <a:t>M</a:t>
            </a:r>
            <a:r>
              <a:rPr sz="800" spc="25" dirty="0">
                <a:latin typeface="Arial"/>
                <a:cs typeface="Arial"/>
              </a:rPr>
              <a:t>i</a:t>
            </a:r>
            <a:r>
              <a:rPr sz="800" spc="-25" dirty="0">
                <a:latin typeface="Arial"/>
                <a:cs typeface="Arial"/>
              </a:rPr>
              <a:t>ll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-35" dirty="0">
                <a:latin typeface="Arial"/>
                <a:cs typeface="Arial"/>
              </a:rPr>
              <a:t>n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s</a:t>
            </a:r>
            <a:r>
              <a:rPr sz="800" spc="-20" dirty="0">
                <a:latin typeface="Arial"/>
                <a:cs typeface="Arial"/>
              </a:rPr>
              <a:t>/</a:t>
            </a:r>
            <a:r>
              <a:rPr sz="800" spc="30" dirty="0">
                <a:latin typeface="Arial"/>
                <a:cs typeface="Arial"/>
              </a:rPr>
              <a:t>AV</a:t>
            </a:r>
            <a:r>
              <a:rPr sz="800" spc="-5" dirty="0">
                <a:latin typeface="Arial"/>
                <a:cs typeface="Arial"/>
              </a:rPr>
              <a:t>G</a:t>
            </a:r>
            <a:r>
              <a:rPr sz="800" spc="5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49125" y="2433263"/>
            <a:ext cx="131445" cy="24733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P</a:t>
            </a:r>
            <a:r>
              <a:rPr sz="800" spc="-15" dirty="0">
                <a:latin typeface="Arial"/>
                <a:cs typeface="Arial"/>
              </a:rPr>
              <a:t>r</a:t>
            </a:r>
            <a:r>
              <a:rPr sz="800" spc="5" dirty="0">
                <a:latin typeface="Arial"/>
                <a:cs typeface="Arial"/>
              </a:rPr>
              <a:t>ob</a:t>
            </a:r>
            <a:r>
              <a:rPr sz="800" spc="55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b</a:t>
            </a:r>
            <a:r>
              <a:rPr sz="800" spc="20" dirty="0">
                <a:latin typeface="Arial"/>
                <a:cs typeface="Arial"/>
              </a:rPr>
              <a:t>ili</a:t>
            </a:r>
            <a:r>
              <a:rPr sz="800" spc="5" dirty="0">
                <a:latin typeface="Arial"/>
                <a:cs typeface="Arial"/>
              </a:rPr>
              <a:t>da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10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Arial"/>
                <a:cs typeface="Arial"/>
              </a:rPr>
              <a:t>d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r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20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o</a:t>
            </a:r>
            <a:r>
              <a:rPr sz="800" spc="35" dirty="0">
                <a:latin typeface="Arial"/>
                <a:cs typeface="Arial"/>
              </a:rPr>
              <a:t>-</a:t>
            </a:r>
            <a:r>
              <a:rPr sz="800" spc="5" dirty="0">
                <a:latin typeface="Arial"/>
                <a:cs typeface="Arial"/>
              </a:rPr>
              <a:t>e</a:t>
            </a:r>
            <a:r>
              <a:rPr sz="800" spc="-20" dirty="0">
                <a:latin typeface="Arial"/>
                <a:cs typeface="Arial"/>
              </a:rPr>
              <a:t>f</a:t>
            </a:r>
            <a:r>
              <a:rPr sz="800" spc="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20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vo</a:t>
            </a:r>
            <a:r>
              <a:rPr sz="800" spc="10" dirty="0">
                <a:latin typeface="Times New Roman"/>
                <a:cs typeface="Times New Roman"/>
              </a:rPr>
              <a:t> </a:t>
            </a:r>
            <a:r>
              <a:rPr sz="800" spc="-15" dirty="0">
                <a:latin typeface="Arial"/>
                <a:cs typeface="Arial"/>
              </a:rPr>
              <a:t>(</a:t>
            </a:r>
            <a:r>
              <a:rPr sz="800" spc="5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20" dirty="0">
                <a:latin typeface="Arial"/>
                <a:cs typeface="Arial"/>
              </a:rPr>
              <a:t>t</a:t>
            </a:r>
            <a:r>
              <a:rPr sz="800" spc="-15" dirty="0">
                <a:latin typeface="Arial"/>
                <a:cs typeface="Arial"/>
              </a:rPr>
              <a:t>r</a:t>
            </a:r>
            <a:r>
              <a:rPr sz="800" spc="5" dirty="0">
                <a:latin typeface="Arial"/>
                <a:cs typeface="Arial"/>
              </a:rPr>
              <a:t>a</a:t>
            </a:r>
            <a:r>
              <a:rPr sz="800" spc="-20" dirty="0">
                <a:latin typeface="Arial"/>
                <a:cs typeface="Arial"/>
              </a:rPr>
              <a:t>t</a:t>
            </a:r>
            <a:r>
              <a:rPr sz="800" spc="5" dirty="0">
                <a:latin typeface="Arial"/>
                <a:cs typeface="Arial"/>
              </a:rPr>
              <a:t>eg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10" dirty="0">
                <a:latin typeface="Times New Roman"/>
                <a:cs typeface="Times New Roman"/>
              </a:rPr>
              <a:t> </a:t>
            </a:r>
            <a:r>
              <a:rPr sz="800" spc="55" dirty="0">
                <a:latin typeface="Arial"/>
                <a:cs typeface="Arial"/>
              </a:rPr>
              <a:t>ó</a:t>
            </a:r>
            <a:r>
              <a:rPr sz="800" spc="5" dirty="0">
                <a:latin typeface="Arial"/>
                <a:cs typeface="Arial"/>
              </a:rPr>
              <a:t>p</a:t>
            </a:r>
            <a:r>
              <a:rPr sz="800" spc="-20" dirty="0">
                <a:latin typeface="Arial"/>
                <a:cs typeface="Arial"/>
              </a:rPr>
              <a:t>t</a:t>
            </a:r>
            <a:r>
              <a:rPr sz="800" spc="20" dirty="0">
                <a:latin typeface="Arial"/>
                <a:cs typeface="Arial"/>
              </a:rPr>
              <a:t>i</a:t>
            </a:r>
            <a:r>
              <a:rPr sz="800" spc="-15" dirty="0">
                <a:latin typeface="Arial"/>
                <a:cs typeface="Arial"/>
              </a:rPr>
              <a:t>m</a:t>
            </a:r>
            <a:r>
              <a:rPr sz="800" spc="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54721" y="5224779"/>
            <a:ext cx="18923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$0M</a:t>
            </a:r>
            <a:endParaRPr sz="6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721016" y="5224779"/>
            <a:ext cx="235585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$10M</a:t>
            </a:r>
            <a:endParaRPr sz="6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20812" y="5224779"/>
            <a:ext cx="235585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$20M</a:t>
            </a:r>
            <a:endParaRPr sz="6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834622" y="5179086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88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711918" y="5224779"/>
            <a:ext cx="235585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$90M</a:t>
            </a:r>
            <a:endParaRPr sz="6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334321" y="5179086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88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191648" y="5224779"/>
            <a:ext cx="28194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$100M</a:t>
            </a:r>
            <a:endParaRPr sz="65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310628" y="2102279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077" y="0"/>
                </a:moveTo>
                <a:lnTo>
                  <a:pt x="0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10628" y="2404295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077" y="0"/>
                </a:moveTo>
                <a:lnTo>
                  <a:pt x="0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10628" y="2712531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077" y="0"/>
                </a:moveTo>
                <a:lnTo>
                  <a:pt x="0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154720" y="2661701"/>
            <a:ext cx="146685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0</a:t>
            </a:r>
            <a:r>
              <a:rPr sz="650" spc="25" dirty="0">
                <a:latin typeface="Arial"/>
                <a:cs typeface="Arial"/>
              </a:rPr>
              <a:t>,</a:t>
            </a:r>
            <a:r>
              <a:rPr sz="650" spc="10" dirty="0">
                <a:latin typeface="Arial"/>
                <a:cs typeface="Arial"/>
              </a:rPr>
              <a:t>8</a:t>
            </a:r>
            <a:endParaRPr sz="65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310628" y="3020767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077" y="0"/>
                </a:moveTo>
                <a:lnTo>
                  <a:pt x="0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10628" y="3329271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077" y="0"/>
                </a:moveTo>
                <a:lnTo>
                  <a:pt x="0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10628" y="3637507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077" y="0"/>
                </a:moveTo>
                <a:lnTo>
                  <a:pt x="0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10628" y="3945826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077" y="0"/>
                </a:moveTo>
                <a:lnTo>
                  <a:pt x="0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10628" y="4254232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077" y="0"/>
                </a:moveTo>
                <a:lnTo>
                  <a:pt x="0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154720" y="4203495"/>
            <a:ext cx="146685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0</a:t>
            </a:r>
            <a:r>
              <a:rPr sz="650" spc="25" dirty="0">
                <a:latin typeface="Arial"/>
                <a:cs typeface="Arial"/>
              </a:rPr>
              <a:t>,</a:t>
            </a:r>
            <a:r>
              <a:rPr sz="650" spc="10" dirty="0">
                <a:latin typeface="Arial"/>
                <a:cs typeface="Arial"/>
              </a:rPr>
              <a:t>3</a:t>
            </a:r>
            <a:endParaRPr sz="6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310628" y="4562569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077" y="0"/>
                </a:moveTo>
                <a:lnTo>
                  <a:pt x="0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154720" y="4511737"/>
            <a:ext cx="146685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0</a:t>
            </a:r>
            <a:r>
              <a:rPr sz="650" spc="25" dirty="0">
                <a:latin typeface="Arial"/>
                <a:cs typeface="Arial"/>
              </a:rPr>
              <a:t>,</a:t>
            </a:r>
            <a:r>
              <a:rPr sz="650" spc="10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310628" y="4870823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077" y="0"/>
                </a:moveTo>
                <a:lnTo>
                  <a:pt x="0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154720" y="4820055"/>
            <a:ext cx="146685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0</a:t>
            </a:r>
            <a:r>
              <a:rPr sz="650" spc="25" dirty="0">
                <a:latin typeface="Arial"/>
                <a:cs typeface="Arial"/>
              </a:rPr>
              <a:t>,</a:t>
            </a:r>
            <a:r>
              <a:rPr sz="650" spc="10" dirty="0"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310628" y="5172801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40077" y="0"/>
                </a:moveTo>
                <a:lnTo>
                  <a:pt x="0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154720" y="1843313"/>
            <a:ext cx="6037580" cy="618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69315" algn="ctr">
              <a:lnSpc>
                <a:spcPct val="100000"/>
              </a:lnSpc>
            </a:pPr>
            <a:r>
              <a:rPr sz="800" b="1" spc="25" dirty="0">
                <a:latin typeface="Arial"/>
                <a:cs typeface="Arial"/>
              </a:rPr>
              <a:t>F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spc="25" dirty="0">
                <a:latin typeface="Arial"/>
                <a:cs typeface="Arial"/>
              </a:rPr>
              <a:t>on</a:t>
            </a:r>
            <a:r>
              <a:rPr sz="800" b="1" spc="-10" dirty="0">
                <a:latin typeface="Arial"/>
                <a:cs typeface="Arial"/>
              </a:rPr>
              <a:t>t</a:t>
            </a:r>
            <a:r>
              <a:rPr sz="800" b="1" spc="15" dirty="0">
                <a:latin typeface="Arial"/>
                <a:cs typeface="Arial"/>
              </a:rPr>
              <a:t>e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spc="10" dirty="0">
                <a:latin typeface="Arial"/>
                <a:cs typeface="Arial"/>
              </a:rPr>
              <a:t>a</a:t>
            </a:r>
            <a:r>
              <a:rPr sz="800" b="1" spc="15" dirty="0">
                <a:latin typeface="Times New Roman"/>
                <a:cs typeface="Times New Roman"/>
              </a:rPr>
              <a:t> </a:t>
            </a:r>
            <a:r>
              <a:rPr sz="800" b="1" spc="15" dirty="0">
                <a:latin typeface="Arial"/>
                <a:cs typeface="Arial"/>
              </a:rPr>
              <a:t>ace</a:t>
            </a:r>
            <a:r>
              <a:rPr sz="800" b="1" spc="25" dirty="0">
                <a:latin typeface="Arial"/>
                <a:cs typeface="Arial"/>
              </a:rPr>
              <a:t>p</a:t>
            </a:r>
            <a:r>
              <a:rPr sz="800" b="1" spc="-10" dirty="0">
                <a:latin typeface="Arial"/>
                <a:cs typeface="Arial"/>
              </a:rPr>
              <a:t>t</a:t>
            </a:r>
            <a:r>
              <a:rPr sz="800" b="1" spc="15" dirty="0">
                <a:latin typeface="Arial"/>
                <a:cs typeface="Arial"/>
              </a:rPr>
              <a:t>a</a:t>
            </a:r>
            <a:r>
              <a:rPr sz="800" b="1" spc="25" dirty="0">
                <a:latin typeface="Arial"/>
                <a:cs typeface="Arial"/>
              </a:rPr>
              <a:t>b</a:t>
            </a:r>
            <a:r>
              <a:rPr sz="800" b="1" spc="-20" dirty="0">
                <a:latin typeface="Arial"/>
                <a:cs typeface="Arial"/>
              </a:rPr>
              <a:t>l</a:t>
            </a:r>
            <a:r>
              <a:rPr sz="800" b="1" spc="10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650" dirty="0">
                <a:latin typeface="Arial"/>
                <a:cs typeface="Arial"/>
              </a:rPr>
              <a:t>1</a:t>
            </a:r>
            <a:r>
              <a:rPr sz="650" spc="25" dirty="0">
                <a:latin typeface="Arial"/>
                <a:cs typeface="Arial"/>
              </a:rPr>
              <a:t>,</a:t>
            </a:r>
            <a:r>
              <a:rPr sz="650" spc="10" dirty="0">
                <a:latin typeface="Arial"/>
                <a:cs typeface="Arial"/>
              </a:rPr>
              <a:t>0</a:t>
            </a:r>
            <a:r>
              <a:rPr sz="650" dirty="0">
                <a:latin typeface="Times New Roman"/>
                <a:cs typeface="Times New Roman"/>
              </a:rPr>
              <a:t> </a:t>
            </a:r>
            <a:r>
              <a:rPr sz="650" spc="-75" dirty="0">
                <a:latin typeface="Times New Roman"/>
                <a:cs typeface="Times New Roman"/>
              </a:rPr>
              <a:t> </a:t>
            </a:r>
            <a:r>
              <a:rPr sz="650" b="1" spc="10" dirty="0">
                <a:latin typeface="Arial"/>
                <a:cs typeface="Arial"/>
              </a:rPr>
              <a:t>F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Times New Roman"/>
              <a:cs typeface="Times New Roman"/>
            </a:endParaRPr>
          </a:p>
          <a:p>
            <a:pPr marR="5080" algn="r">
              <a:lnSpc>
                <a:spcPts val="770"/>
              </a:lnSpc>
            </a:pPr>
            <a:r>
              <a:rPr sz="650" spc="25" dirty="0">
                <a:latin typeface="Arial"/>
                <a:cs typeface="Arial"/>
              </a:rPr>
              <a:t>VP</a:t>
            </a:r>
            <a:r>
              <a:rPr sz="650" spc="10" dirty="0">
                <a:latin typeface="Arial"/>
                <a:cs typeface="Arial"/>
              </a:rPr>
              <a:t>H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Arial"/>
                <a:cs typeface="Arial"/>
              </a:rPr>
              <a:t>c</a:t>
            </a:r>
            <a:r>
              <a:rPr sz="650" dirty="0">
                <a:latin typeface="Arial"/>
                <a:cs typeface="Arial"/>
              </a:rPr>
              <a:t>ad</a:t>
            </a:r>
            <a:r>
              <a:rPr sz="650" spc="10" dirty="0">
                <a:latin typeface="Arial"/>
                <a:cs typeface="Arial"/>
              </a:rPr>
              <a:t>a</a:t>
            </a:r>
            <a:r>
              <a:rPr sz="650" spc="35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Arial"/>
                <a:cs typeface="Arial"/>
              </a:rPr>
              <a:t>3</a:t>
            </a:r>
            <a:r>
              <a:rPr sz="650" spc="35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Arial"/>
                <a:cs typeface="Arial"/>
              </a:rPr>
              <a:t>año</a:t>
            </a:r>
            <a:r>
              <a:rPr sz="650" spc="5" dirty="0">
                <a:latin typeface="Arial"/>
                <a:cs typeface="Arial"/>
              </a:rPr>
              <a:t>s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ts val="770"/>
              </a:lnSpc>
            </a:pPr>
            <a:r>
              <a:rPr sz="650" dirty="0">
                <a:latin typeface="Arial"/>
                <a:cs typeface="Arial"/>
              </a:rPr>
              <a:t>0</a:t>
            </a:r>
            <a:r>
              <a:rPr sz="650" spc="25" dirty="0">
                <a:latin typeface="Arial"/>
                <a:cs typeface="Arial"/>
              </a:rPr>
              <a:t>,</a:t>
            </a:r>
            <a:r>
              <a:rPr sz="650" spc="10" dirty="0">
                <a:latin typeface="Arial"/>
                <a:cs typeface="Arial"/>
              </a:rPr>
              <a:t>9</a:t>
            </a:r>
            <a:endParaRPr sz="6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54720" y="5122036"/>
            <a:ext cx="146685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0</a:t>
            </a:r>
            <a:r>
              <a:rPr sz="650" spc="25" dirty="0">
                <a:latin typeface="Arial"/>
                <a:cs typeface="Arial"/>
              </a:rPr>
              <a:t>,</a:t>
            </a:r>
            <a:r>
              <a:rPr sz="650" spc="10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434149" y="2275667"/>
            <a:ext cx="0" cy="58419"/>
          </a:xfrm>
          <a:custGeom>
            <a:avLst/>
            <a:gdLst/>
            <a:ahLst/>
            <a:cxnLst/>
            <a:rect l="l" t="t" r="r" b="b"/>
            <a:pathLst>
              <a:path h="58419">
                <a:moveTo>
                  <a:pt x="0" y="0"/>
                </a:moveTo>
                <a:lnTo>
                  <a:pt x="0" y="57915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07623" y="2307779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3237" y="0"/>
                </a:lnTo>
              </a:path>
            </a:pathLst>
          </a:custGeom>
          <a:ln w="6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154720" y="2828846"/>
            <a:ext cx="591566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975" b="1" spc="15" baseline="8547" dirty="0">
                <a:latin typeface="Arial"/>
                <a:cs typeface="Arial"/>
              </a:rPr>
              <a:t>F</a:t>
            </a:r>
            <a:r>
              <a:rPr sz="975" b="1" spc="15" baseline="8547" dirty="0">
                <a:latin typeface="Times New Roman"/>
                <a:cs typeface="Times New Roman"/>
              </a:rPr>
              <a:t> </a:t>
            </a:r>
            <a:r>
              <a:rPr sz="975" b="1" spc="67" baseline="8547" dirty="0">
                <a:latin typeface="Times New Roman"/>
                <a:cs typeface="Times New Roman"/>
              </a:rPr>
              <a:t> </a:t>
            </a:r>
            <a:r>
              <a:rPr sz="650" spc="-10" dirty="0">
                <a:latin typeface="Arial"/>
                <a:cs typeface="Arial"/>
              </a:rPr>
              <a:t>N</a:t>
            </a:r>
            <a:r>
              <a:rPr sz="650" spc="10" dirty="0">
                <a:latin typeface="Arial"/>
                <a:cs typeface="Arial"/>
              </a:rPr>
              <a:t>o</a:t>
            </a:r>
            <a:r>
              <a:rPr sz="650" spc="35" dirty="0">
                <a:latin typeface="Times New Roman"/>
                <a:cs typeface="Times New Roman"/>
              </a:rPr>
              <a:t> </a:t>
            </a:r>
            <a:r>
              <a:rPr sz="650" spc="25" dirty="0">
                <a:latin typeface="Arial"/>
                <a:cs typeface="Arial"/>
              </a:rPr>
              <a:t>t</a:t>
            </a:r>
            <a:r>
              <a:rPr sz="650" dirty="0">
                <a:latin typeface="Arial"/>
                <a:cs typeface="Arial"/>
              </a:rPr>
              <a:t>a</a:t>
            </a:r>
            <a:r>
              <a:rPr sz="650" spc="25" dirty="0">
                <a:latin typeface="Arial"/>
                <a:cs typeface="Arial"/>
              </a:rPr>
              <a:t>m</a:t>
            </a:r>
            <a:r>
              <a:rPr sz="650" spc="5" dirty="0">
                <a:latin typeface="Arial"/>
                <a:cs typeface="Arial"/>
              </a:rPr>
              <a:t>i</a:t>
            </a:r>
            <a:r>
              <a:rPr sz="650" spc="30" dirty="0">
                <a:latin typeface="Arial"/>
                <a:cs typeface="Arial"/>
              </a:rPr>
              <a:t>z</a:t>
            </a:r>
            <a:r>
              <a:rPr sz="650" dirty="0">
                <a:latin typeface="Arial"/>
                <a:cs typeface="Arial"/>
              </a:rPr>
              <a:t>a</a:t>
            </a:r>
            <a:r>
              <a:rPr sz="650" spc="30" dirty="0">
                <a:latin typeface="Arial"/>
                <a:cs typeface="Arial"/>
              </a:rPr>
              <a:t>c</a:t>
            </a:r>
            <a:r>
              <a:rPr sz="650" spc="5" dirty="0">
                <a:latin typeface="Arial"/>
                <a:cs typeface="Arial"/>
              </a:rPr>
              <a:t>i</a:t>
            </a:r>
            <a:r>
              <a:rPr sz="650" dirty="0">
                <a:latin typeface="Arial"/>
                <a:cs typeface="Arial"/>
              </a:rPr>
              <a:t>ó</a:t>
            </a:r>
            <a:r>
              <a:rPr sz="650" spc="10" dirty="0">
                <a:latin typeface="Arial"/>
                <a:cs typeface="Arial"/>
              </a:rPr>
              <a:t>n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650" dirty="0">
                <a:latin typeface="Arial"/>
                <a:cs typeface="Arial"/>
              </a:rPr>
              <a:t>0</a:t>
            </a:r>
            <a:r>
              <a:rPr sz="650" spc="25" dirty="0">
                <a:latin typeface="Arial"/>
                <a:cs typeface="Arial"/>
              </a:rPr>
              <a:t>,</a:t>
            </a:r>
            <a:r>
              <a:rPr sz="650" spc="10" dirty="0">
                <a:latin typeface="Arial"/>
                <a:cs typeface="Arial"/>
              </a:rPr>
              <a:t>7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0</a:t>
            </a:r>
            <a:r>
              <a:rPr sz="650" spc="25" dirty="0">
                <a:latin typeface="Arial"/>
                <a:cs typeface="Arial"/>
              </a:rPr>
              <a:t>,</a:t>
            </a:r>
            <a:r>
              <a:rPr sz="650" spc="10" dirty="0">
                <a:latin typeface="Arial"/>
                <a:cs typeface="Arial"/>
              </a:rPr>
              <a:t>6</a:t>
            </a:r>
            <a:endParaRPr sz="6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54720" y="3586770"/>
            <a:ext cx="146685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0</a:t>
            </a:r>
            <a:r>
              <a:rPr sz="650" spc="25" dirty="0">
                <a:latin typeface="Arial"/>
                <a:cs typeface="Arial"/>
              </a:rPr>
              <a:t>,</a:t>
            </a:r>
            <a:r>
              <a:rPr sz="650" spc="10" dirty="0">
                <a:latin typeface="Arial"/>
                <a:cs typeface="Arial"/>
              </a:rPr>
              <a:t>5</a:t>
            </a:r>
            <a:endParaRPr sz="6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154720" y="3895012"/>
            <a:ext cx="146685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0</a:t>
            </a:r>
            <a:r>
              <a:rPr sz="650" spc="25" dirty="0">
                <a:latin typeface="Arial"/>
                <a:cs typeface="Arial"/>
              </a:rPr>
              <a:t>,</a:t>
            </a:r>
            <a:r>
              <a:rPr sz="650" spc="10" dirty="0"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391635" y="2494823"/>
            <a:ext cx="19386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75" b="1" spc="15" baseline="8547" dirty="0">
                <a:latin typeface="Arial"/>
                <a:cs typeface="Arial"/>
              </a:rPr>
              <a:t>B</a:t>
            </a:r>
            <a:r>
              <a:rPr sz="975" b="1" spc="15" baseline="8547" dirty="0">
                <a:latin typeface="Times New Roman"/>
                <a:cs typeface="Times New Roman"/>
              </a:rPr>
              <a:t> </a:t>
            </a:r>
            <a:r>
              <a:rPr sz="975" b="1" spc="-44" baseline="8547" dirty="0">
                <a:latin typeface="Times New Roman"/>
                <a:cs typeface="Times New Roman"/>
              </a:rPr>
              <a:t> </a:t>
            </a:r>
            <a:r>
              <a:rPr sz="650" spc="25" dirty="0">
                <a:latin typeface="Arial"/>
                <a:cs typeface="Arial"/>
              </a:rPr>
              <a:t>VP</a:t>
            </a:r>
            <a:r>
              <a:rPr sz="650" spc="10" dirty="0">
                <a:latin typeface="Arial"/>
                <a:cs typeface="Arial"/>
              </a:rPr>
              <a:t>H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650" spc="25" dirty="0">
                <a:latin typeface="Arial"/>
                <a:cs typeface="Arial"/>
              </a:rPr>
              <a:t>t</a:t>
            </a:r>
            <a:r>
              <a:rPr sz="650" spc="-10" dirty="0">
                <a:latin typeface="Arial"/>
                <a:cs typeface="Arial"/>
              </a:rPr>
              <a:t>r</a:t>
            </a:r>
            <a:r>
              <a:rPr sz="650" dirty="0">
                <a:latin typeface="Arial"/>
                <a:cs typeface="Arial"/>
              </a:rPr>
              <a:t>eag</a:t>
            </a:r>
            <a:r>
              <a:rPr sz="650" spc="10" dirty="0">
                <a:latin typeface="Arial"/>
                <a:cs typeface="Arial"/>
              </a:rPr>
              <a:t>e</a:t>
            </a:r>
            <a:r>
              <a:rPr sz="650" spc="35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Arial"/>
                <a:cs typeface="Arial"/>
              </a:rPr>
              <a:t>c</a:t>
            </a:r>
            <a:r>
              <a:rPr sz="650" spc="5" dirty="0">
                <a:latin typeface="Arial"/>
                <a:cs typeface="Arial"/>
              </a:rPr>
              <a:t>i</a:t>
            </a:r>
            <a:r>
              <a:rPr sz="650" spc="25" dirty="0">
                <a:latin typeface="Arial"/>
                <a:cs typeface="Arial"/>
              </a:rPr>
              <a:t>t</a:t>
            </a:r>
            <a:r>
              <a:rPr sz="650" dirty="0">
                <a:latin typeface="Arial"/>
                <a:cs typeface="Arial"/>
              </a:rPr>
              <a:t>o</a:t>
            </a:r>
            <a:r>
              <a:rPr sz="650" spc="5" dirty="0">
                <a:latin typeface="Arial"/>
                <a:cs typeface="Arial"/>
              </a:rPr>
              <a:t>l</a:t>
            </a:r>
            <a:r>
              <a:rPr sz="650" dirty="0">
                <a:latin typeface="Arial"/>
                <a:cs typeface="Arial"/>
              </a:rPr>
              <a:t>og</a:t>
            </a:r>
            <a:r>
              <a:rPr sz="650" spc="-25" dirty="0">
                <a:latin typeface="Arial"/>
                <a:cs typeface="Arial"/>
              </a:rPr>
              <a:t>í</a:t>
            </a:r>
            <a:r>
              <a:rPr sz="650" spc="10" dirty="0">
                <a:latin typeface="Arial"/>
                <a:cs typeface="Arial"/>
              </a:rPr>
              <a:t>a</a:t>
            </a:r>
            <a:r>
              <a:rPr sz="650" spc="35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Arial"/>
                <a:cs typeface="Arial"/>
              </a:rPr>
              <a:t>c</a:t>
            </a:r>
            <a:r>
              <a:rPr sz="650" dirty="0">
                <a:latin typeface="Arial"/>
                <a:cs typeface="Arial"/>
              </a:rPr>
              <a:t>o</a:t>
            </a:r>
            <a:r>
              <a:rPr sz="650" spc="50" dirty="0">
                <a:latin typeface="Arial"/>
                <a:cs typeface="Arial"/>
              </a:rPr>
              <a:t>n</a:t>
            </a:r>
            <a:r>
              <a:rPr sz="650" spc="-70" dirty="0">
                <a:latin typeface="Arial"/>
                <a:cs typeface="Arial"/>
              </a:rPr>
              <a:t>v</a:t>
            </a:r>
            <a:r>
              <a:rPr sz="650" dirty="0">
                <a:latin typeface="Arial"/>
                <a:cs typeface="Arial"/>
              </a:rPr>
              <a:t>en</a:t>
            </a:r>
            <a:r>
              <a:rPr sz="650" spc="30" dirty="0">
                <a:latin typeface="Arial"/>
                <a:cs typeface="Arial"/>
              </a:rPr>
              <a:t>c</a:t>
            </a:r>
            <a:r>
              <a:rPr sz="650" spc="5" dirty="0">
                <a:latin typeface="Arial"/>
                <a:cs typeface="Arial"/>
              </a:rPr>
              <a:t>i</a:t>
            </a:r>
            <a:r>
              <a:rPr sz="650" dirty="0">
                <a:latin typeface="Arial"/>
                <a:cs typeface="Arial"/>
              </a:rPr>
              <a:t>onal</a:t>
            </a:r>
            <a:r>
              <a:rPr sz="650" spc="50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Arial"/>
                <a:cs typeface="Arial"/>
              </a:rPr>
              <a:t>c</a:t>
            </a:r>
            <a:r>
              <a:rPr sz="650" dirty="0">
                <a:latin typeface="Arial"/>
                <a:cs typeface="Arial"/>
              </a:rPr>
              <a:t>ad</a:t>
            </a:r>
            <a:r>
              <a:rPr sz="650" spc="10" dirty="0">
                <a:latin typeface="Arial"/>
                <a:cs typeface="Arial"/>
              </a:rPr>
              <a:t>a</a:t>
            </a:r>
            <a:r>
              <a:rPr sz="650" spc="35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Arial"/>
                <a:cs typeface="Arial"/>
              </a:rPr>
              <a:t>5</a:t>
            </a:r>
            <a:r>
              <a:rPr sz="650" spc="35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Arial"/>
                <a:cs typeface="Arial"/>
              </a:rPr>
              <a:t>año</a:t>
            </a:r>
            <a:r>
              <a:rPr sz="650" spc="5" dirty="0">
                <a:latin typeface="Arial"/>
                <a:cs typeface="Arial"/>
              </a:rPr>
              <a:t>s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975" b="1" spc="15" baseline="8547" dirty="0">
                <a:latin typeface="Arial"/>
                <a:cs typeface="Arial"/>
              </a:rPr>
              <a:t>C</a:t>
            </a:r>
            <a:r>
              <a:rPr sz="975" b="1" spc="15" baseline="8547" dirty="0">
                <a:latin typeface="Times New Roman"/>
                <a:cs typeface="Times New Roman"/>
              </a:rPr>
              <a:t> </a:t>
            </a:r>
            <a:r>
              <a:rPr sz="975" b="1" spc="-44" baseline="8547" dirty="0">
                <a:latin typeface="Times New Roman"/>
                <a:cs typeface="Times New Roman"/>
              </a:rPr>
              <a:t> </a:t>
            </a:r>
            <a:r>
              <a:rPr sz="650" spc="25" dirty="0">
                <a:latin typeface="Arial"/>
                <a:cs typeface="Arial"/>
              </a:rPr>
              <a:t>VP</a:t>
            </a:r>
            <a:r>
              <a:rPr sz="650" spc="10" dirty="0">
                <a:latin typeface="Arial"/>
                <a:cs typeface="Arial"/>
              </a:rPr>
              <a:t>H</a:t>
            </a:r>
            <a:r>
              <a:rPr sz="650" spc="30" dirty="0">
                <a:latin typeface="Times New Roman"/>
                <a:cs typeface="Times New Roman"/>
              </a:rPr>
              <a:t> </a:t>
            </a:r>
            <a:r>
              <a:rPr sz="650" spc="25" dirty="0">
                <a:latin typeface="Arial"/>
                <a:cs typeface="Arial"/>
              </a:rPr>
              <a:t>t</a:t>
            </a:r>
            <a:r>
              <a:rPr sz="650" spc="-10" dirty="0">
                <a:latin typeface="Arial"/>
                <a:cs typeface="Arial"/>
              </a:rPr>
              <a:t>r</a:t>
            </a:r>
            <a:r>
              <a:rPr sz="650" dirty="0">
                <a:latin typeface="Arial"/>
                <a:cs typeface="Arial"/>
              </a:rPr>
              <a:t>eag</a:t>
            </a:r>
            <a:r>
              <a:rPr sz="650" spc="10" dirty="0">
                <a:latin typeface="Arial"/>
                <a:cs typeface="Arial"/>
              </a:rPr>
              <a:t>e</a:t>
            </a:r>
            <a:r>
              <a:rPr sz="650" spc="35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Arial"/>
                <a:cs typeface="Arial"/>
              </a:rPr>
              <a:t>c</a:t>
            </a:r>
            <a:r>
              <a:rPr sz="650" spc="5" dirty="0">
                <a:latin typeface="Arial"/>
                <a:cs typeface="Arial"/>
              </a:rPr>
              <a:t>i</a:t>
            </a:r>
            <a:r>
              <a:rPr sz="650" spc="25" dirty="0">
                <a:latin typeface="Arial"/>
                <a:cs typeface="Arial"/>
              </a:rPr>
              <a:t>t</a:t>
            </a:r>
            <a:r>
              <a:rPr sz="650" dirty="0">
                <a:latin typeface="Arial"/>
                <a:cs typeface="Arial"/>
              </a:rPr>
              <a:t>o</a:t>
            </a:r>
            <a:r>
              <a:rPr sz="650" spc="5" dirty="0">
                <a:latin typeface="Arial"/>
                <a:cs typeface="Arial"/>
              </a:rPr>
              <a:t>l</a:t>
            </a:r>
            <a:r>
              <a:rPr sz="650" dirty="0">
                <a:latin typeface="Arial"/>
                <a:cs typeface="Arial"/>
              </a:rPr>
              <a:t>og</a:t>
            </a:r>
            <a:r>
              <a:rPr sz="650" spc="-25" dirty="0">
                <a:latin typeface="Arial"/>
                <a:cs typeface="Arial"/>
              </a:rPr>
              <a:t>í</a:t>
            </a:r>
            <a:r>
              <a:rPr sz="650" spc="10" dirty="0">
                <a:latin typeface="Arial"/>
                <a:cs typeface="Arial"/>
              </a:rPr>
              <a:t>a</a:t>
            </a:r>
            <a:r>
              <a:rPr sz="650" spc="35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Arial"/>
                <a:cs typeface="Arial"/>
              </a:rPr>
              <a:t>c</a:t>
            </a:r>
            <a:r>
              <a:rPr sz="650" dirty="0">
                <a:latin typeface="Arial"/>
                <a:cs typeface="Arial"/>
              </a:rPr>
              <a:t>o</a:t>
            </a:r>
            <a:r>
              <a:rPr sz="650" spc="50" dirty="0">
                <a:latin typeface="Arial"/>
                <a:cs typeface="Arial"/>
              </a:rPr>
              <a:t>n</a:t>
            </a:r>
            <a:r>
              <a:rPr sz="650" spc="-70" dirty="0">
                <a:latin typeface="Arial"/>
                <a:cs typeface="Arial"/>
              </a:rPr>
              <a:t>v</a:t>
            </a:r>
            <a:r>
              <a:rPr sz="650" dirty="0">
                <a:latin typeface="Arial"/>
                <a:cs typeface="Arial"/>
              </a:rPr>
              <a:t>en</a:t>
            </a:r>
            <a:r>
              <a:rPr sz="650" spc="30" dirty="0">
                <a:latin typeface="Arial"/>
                <a:cs typeface="Arial"/>
              </a:rPr>
              <a:t>c</a:t>
            </a:r>
            <a:r>
              <a:rPr sz="650" spc="5" dirty="0">
                <a:latin typeface="Arial"/>
                <a:cs typeface="Arial"/>
              </a:rPr>
              <a:t>i</a:t>
            </a:r>
            <a:r>
              <a:rPr sz="650" dirty="0">
                <a:latin typeface="Arial"/>
                <a:cs typeface="Arial"/>
              </a:rPr>
              <a:t>onal</a:t>
            </a:r>
            <a:r>
              <a:rPr sz="650" spc="50" dirty="0">
                <a:latin typeface="Times New Roman"/>
                <a:cs typeface="Times New Roman"/>
              </a:rPr>
              <a:t> </a:t>
            </a:r>
            <a:r>
              <a:rPr sz="650" spc="30" dirty="0">
                <a:latin typeface="Arial"/>
                <a:cs typeface="Arial"/>
              </a:rPr>
              <a:t>c</a:t>
            </a:r>
            <a:r>
              <a:rPr sz="650" dirty="0">
                <a:latin typeface="Arial"/>
                <a:cs typeface="Arial"/>
              </a:rPr>
              <a:t>ad</a:t>
            </a:r>
            <a:r>
              <a:rPr sz="650" spc="10" dirty="0">
                <a:latin typeface="Arial"/>
                <a:cs typeface="Arial"/>
              </a:rPr>
              <a:t>a</a:t>
            </a:r>
            <a:r>
              <a:rPr sz="650" spc="35" dirty="0">
                <a:latin typeface="Times New Roman"/>
                <a:cs typeface="Times New Roman"/>
              </a:rPr>
              <a:t> </a:t>
            </a:r>
            <a:r>
              <a:rPr sz="650" spc="10" dirty="0">
                <a:latin typeface="Arial"/>
                <a:cs typeface="Arial"/>
              </a:rPr>
              <a:t>3</a:t>
            </a:r>
            <a:r>
              <a:rPr sz="650" spc="35" dirty="0">
                <a:latin typeface="Times New Roman"/>
                <a:cs typeface="Times New Roman"/>
              </a:rPr>
              <a:t> </a:t>
            </a:r>
            <a:r>
              <a:rPr sz="650" dirty="0">
                <a:latin typeface="Arial"/>
                <a:cs typeface="Arial"/>
              </a:rPr>
              <a:t>año</a:t>
            </a:r>
            <a:r>
              <a:rPr sz="650" spc="5" dirty="0">
                <a:latin typeface="Arial"/>
                <a:cs typeface="Arial"/>
              </a:rPr>
              <a:t>s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163060">
              <a:lnSpc>
                <a:spcPct val="100000"/>
              </a:lnSpc>
            </a:pPr>
            <a:r>
              <a:rPr sz="3000" spc="-25" dirty="0">
                <a:solidFill>
                  <a:srgbClr val="009FB9"/>
                </a:solidFill>
                <a:latin typeface="Arial Black"/>
                <a:cs typeface="Arial Black"/>
              </a:rPr>
              <a:t>Con</a:t>
            </a:r>
            <a:r>
              <a:rPr sz="3000" spc="-90" dirty="0">
                <a:solidFill>
                  <a:srgbClr val="009FB9"/>
                </a:solidFill>
                <a:latin typeface="Arial Black"/>
                <a:cs typeface="Arial Black"/>
              </a:rPr>
              <a:t>c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lusiones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83666"/>
            <a:ext cx="8061325" cy="450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482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tam</a:t>
            </a:r>
            <a:r>
              <a:rPr sz="2400" spc="-5" dirty="0">
                <a:latin typeface="Arial"/>
                <a:cs typeface="Arial"/>
              </a:rPr>
              <a:t>iz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prueb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N-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-3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ía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ñ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25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serí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alternativ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más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r>
              <a:rPr sz="2400" spc="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efectiv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mbia.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est</a:t>
            </a:r>
            <a:r>
              <a:rPr sz="2400" spc="-5" dirty="0">
                <a:latin typeface="Arial"/>
                <a:cs typeface="Arial"/>
              </a:rPr>
              <a:t>rategi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tam</a:t>
            </a:r>
            <a:r>
              <a:rPr sz="2400" spc="-5" dirty="0">
                <a:latin typeface="Arial"/>
                <a:cs typeface="Arial"/>
              </a:rPr>
              <a:t>iz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citol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gí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conve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líq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son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min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(más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stosas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menos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efec</a:t>
            </a:r>
            <a:r>
              <a:rPr sz="2400" spc="-5" dirty="0">
                <a:latin typeface="Arial"/>
                <a:cs typeface="Arial"/>
              </a:rPr>
              <a:t>tiv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s)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est</a:t>
            </a:r>
            <a:r>
              <a:rPr sz="2400" spc="-5" dirty="0">
                <a:latin typeface="Arial"/>
                <a:cs typeface="Arial"/>
              </a:rPr>
              <a:t>rategi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ue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-3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citol</a:t>
            </a:r>
            <a:r>
              <a:rPr sz="2400" spc="-15" dirty="0">
                <a:latin typeface="Arial"/>
                <a:cs typeface="Arial"/>
              </a:rPr>
              <a:t>ogía.</a:t>
            </a:r>
            <a:endParaRPr sz="2400">
              <a:latin typeface="Arial"/>
              <a:cs typeface="Arial"/>
            </a:endParaRPr>
          </a:p>
          <a:p>
            <a:pPr marL="355600" marR="177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est</a:t>
            </a:r>
            <a:r>
              <a:rPr sz="2400" spc="-5" dirty="0">
                <a:latin typeface="Arial"/>
                <a:cs typeface="Arial"/>
              </a:rPr>
              <a:t>rategi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tam</a:t>
            </a:r>
            <a:r>
              <a:rPr sz="2400" spc="-5" dirty="0">
                <a:latin typeface="Arial"/>
                <a:cs typeface="Arial"/>
              </a:rPr>
              <a:t>iz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qu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citol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gí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tin</a:t>
            </a:r>
            <a:r>
              <a:rPr sz="2400" spc="-15" dirty="0">
                <a:latin typeface="Arial"/>
                <a:cs typeface="Arial"/>
              </a:rPr>
              <a:t>ú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prueb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N-V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os,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domin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est</a:t>
            </a:r>
            <a:r>
              <a:rPr sz="2400" spc="-5" dirty="0">
                <a:latin typeface="Arial"/>
                <a:cs typeface="Arial"/>
              </a:rPr>
              <a:t>rategi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ue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163060">
              <a:lnSpc>
                <a:spcPct val="100000"/>
              </a:lnSpc>
            </a:pPr>
            <a:r>
              <a:rPr sz="3000" spc="-25" dirty="0">
                <a:solidFill>
                  <a:srgbClr val="009FB9"/>
                </a:solidFill>
                <a:latin typeface="Arial Black"/>
                <a:cs typeface="Arial Black"/>
              </a:rPr>
              <a:t>Con</a:t>
            </a:r>
            <a:r>
              <a:rPr sz="3000" spc="-90" dirty="0">
                <a:solidFill>
                  <a:srgbClr val="009FB9"/>
                </a:solidFill>
                <a:latin typeface="Arial Black"/>
                <a:cs typeface="Arial Black"/>
              </a:rPr>
              <a:t>c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lusiones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83666"/>
            <a:ext cx="7941945" cy="179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est</a:t>
            </a:r>
            <a:r>
              <a:rPr sz="2400" spc="-5" dirty="0">
                <a:latin typeface="Arial"/>
                <a:cs typeface="Arial"/>
              </a:rPr>
              <a:t>rategi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prueb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-3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costo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efectiv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costo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prue</a:t>
            </a:r>
            <a:r>
              <a:rPr sz="2400" spc="-1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ferior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tabLst>
                <a:tab pos="7014845" algn="l"/>
              </a:tabLst>
            </a:pPr>
            <a:r>
              <a:rPr sz="2400" spc="-5" dirty="0">
                <a:latin typeface="Arial"/>
                <a:cs typeface="Arial"/>
              </a:rPr>
              <a:t>$3</a:t>
            </a:r>
            <a:r>
              <a:rPr sz="2400" spc="-10" dirty="0">
                <a:latin typeface="Arial"/>
                <a:cs typeface="Arial"/>
              </a:rPr>
              <a:t>9</a:t>
            </a:r>
            <a:r>
              <a:rPr sz="2400" dirty="0">
                <a:latin typeface="Arial"/>
                <a:cs typeface="Arial"/>
              </a:rPr>
              <a:t>.000,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costos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res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esta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est</a:t>
            </a:r>
            <a:r>
              <a:rPr sz="2400" spc="-5" dirty="0">
                <a:latin typeface="Arial"/>
                <a:cs typeface="Arial"/>
              </a:rPr>
              <a:t>rategi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efectiva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son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domin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costo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superi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$60.000.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1924" y="3008776"/>
            <a:ext cx="3865879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0" dirty="0">
                <a:solidFill>
                  <a:srgbClr val="009FB9"/>
                </a:solidFill>
                <a:latin typeface="Arial Black"/>
                <a:cs typeface="Arial Black"/>
              </a:rPr>
              <a:t>GR</a:t>
            </a:r>
            <a:r>
              <a:rPr sz="6000" spc="-150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6000" spc="-40" dirty="0">
                <a:solidFill>
                  <a:srgbClr val="009FB9"/>
                </a:solidFill>
                <a:latin typeface="Arial Black"/>
                <a:cs typeface="Arial Black"/>
              </a:rPr>
              <a:t>CIAS</a:t>
            </a:r>
            <a:endParaRPr sz="6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13" y="136397"/>
            <a:ext cx="9107786" cy="1312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4268" y="359557"/>
            <a:ext cx="790448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047875" algn="l"/>
              </a:tabLst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Lan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amie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menda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ami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ación</a:t>
            </a:r>
            <a:endParaRPr sz="2800">
              <a:latin typeface="Calibri"/>
              <a:cs typeface="Calibri"/>
            </a:endParaRPr>
          </a:p>
          <a:p>
            <a:pPr marL="76835" algn="ctr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cánce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cuell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erin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Colombia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7921" y="5701981"/>
            <a:ext cx="4680447" cy="9653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9584" y="3230879"/>
            <a:ext cx="2973323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7523" y="3230879"/>
            <a:ext cx="473964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2791" y="3596640"/>
            <a:ext cx="473963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4120" y="3962400"/>
            <a:ext cx="5132832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11568" y="3962400"/>
            <a:ext cx="473964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5495" y="4328159"/>
            <a:ext cx="437997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00088" y="4328159"/>
            <a:ext cx="473964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2272" y="1664207"/>
            <a:ext cx="8002524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49411" y="1664207"/>
            <a:ext cx="473964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5823" y="2029967"/>
            <a:ext cx="1389888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10328" y="2029967"/>
            <a:ext cx="473963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9762" y="1806951"/>
            <a:ext cx="7555230" cy="3896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86760" marR="5080" indent="-3274695">
              <a:lnSpc>
                <a:spcPct val="100000"/>
              </a:lnSpc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ONT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CALI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AD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CNICA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INSP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CCIÓ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VI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b="1" spc="-7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VI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VILI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3200">
              <a:latin typeface="Times New Roman"/>
              <a:cs typeface="Times New Roman"/>
            </a:endParaRPr>
          </a:p>
          <a:p>
            <a:pPr marL="1845310" marR="1043305" indent="1045210">
              <a:lnSpc>
                <a:spcPct val="200000"/>
              </a:lnSpc>
            </a:pPr>
            <a:r>
              <a:rPr sz="2400" b="1" spc="-5" dirty="0">
                <a:solidFill>
                  <a:srgbClr val="548DD5"/>
                </a:solidFill>
                <a:latin typeface="Calibri"/>
                <a:cs typeface="Calibri"/>
              </a:rPr>
              <a:t>D</a:t>
            </a:r>
            <a:r>
              <a:rPr sz="2400" b="1" spc="-10" dirty="0">
                <a:solidFill>
                  <a:srgbClr val="548DD5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548DD5"/>
                </a:solidFill>
                <a:latin typeface="Calibri"/>
                <a:cs typeface="Calibri"/>
              </a:rPr>
              <a:t>v</a:t>
            </a:r>
            <a:r>
              <a:rPr sz="2400" b="1" spc="-10" dirty="0">
                <a:solidFill>
                  <a:srgbClr val="548DD5"/>
                </a:solidFill>
                <a:latin typeface="Calibri"/>
                <a:cs typeface="Calibri"/>
              </a:rPr>
              <a:t>i</a:t>
            </a:r>
            <a:r>
              <a:rPr sz="2400" b="1" spc="-60" dirty="0">
                <a:solidFill>
                  <a:srgbClr val="548DD5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548DD5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548DD5"/>
                </a:solidFill>
                <a:latin typeface="Calibri"/>
                <a:cs typeface="Calibri"/>
              </a:rPr>
              <a:t>u</a:t>
            </a:r>
            <a:r>
              <a:rPr sz="2400" b="1" spc="-5" dirty="0">
                <a:solidFill>
                  <a:srgbClr val="548DD5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548DD5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548DD5"/>
                </a:solidFill>
                <a:latin typeface="Calibri"/>
                <a:cs typeface="Calibri"/>
              </a:rPr>
              <a:t>o</a:t>
            </a:r>
            <a:r>
              <a:rPr sz="2400" b="1" spc="-60" dirty="0">
                <a:solidFill>
                  <a:srgbClr val="548DD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48DD5"/>
                </a:solidFill>
                <a:latin typeface="Calibri"/>
                <a:cs typeface="Calibri"/>
              </a:rPr>
              <a:t>Jim</a:t>
            </a:r>
            <a:r>
              <a:rPr sz="2400" b="1" dirty="0">
                <a:solidFill>
                  <a:srgbClr val="548DD5"/>
                </a:solidFill>
                <a:latin typeface="Calibri"/>
                <a:cs typeface="Calibri"/>
              </a:rPr>
              <a:t>én</a:t>
            </a:r>
            <a:r>
              <a:rPr sz="2400" b="1" spc="-25" dirty="0">
                <a:solidFill>
                  <a:srgbClr val="548DD5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548DD5"/>
                </a:solidFill>
                <a:latin typeface="Calibri"/>
                <a:cs typeface="Calibri"/>
              </a:rPr>
              <a:t>z</a:t>
            </a:r>
            <a:r>
              <a:rPr sz="2400" b="1" dirty="0">
                <a:solidFill>
                  <a:srgbClr val="548DD5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548DD5"/>
                </a:solidFill>
                <a:latin typeface="Calibri"/>
                <a:cs typeface="Calibri"/>
              </a:rPr>
              <a:t>C</a:t>
            </a:r>
            <a:r>
              <a:rPr sz="2400" b="1" spc="-10" dirty="0">
                <a:solidFill>
                  <a:srgbClr val="548DD5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548DD5"/>
                </a:solidFill>
                <a:latin typeface="Calibri"/>
                <a:cs typeface="Calibri"/>
              </a:rPr>
              <a:t>o</a:t>
            </a:r>
            <a:r>
              <a:rPr sz="2400" b="1" spc="-25" dirty="0">
                <a:solidFill>
                  <a:srgbClr val="548DD5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548DD5"/>
                </a:solidFill>
                <a:latin typeface="Calibri"/>
                <a:cs typeface="Calibri"/>
              </a:rPr>
              <a:t>d</a:t>
            </a:r>
            <a:r>
              <a:rPr sz="2400" b="1" spc="-20" dirty="0">
                <a:solidFill>
                  <a:srgbClr val="548DD5"/>
                </a:solidFill>
                <a:latin typeface="Calibri"/>
                <a:cs typeface="Calibri"/>
              </a:rPr>
              <a:t>i</a:t>
            </a:r>
            <a:r>
              <a:rPr sz="2400" b="1" spc="-15" dirty="0">
                <a:solidFill>
                  <a:srgbClr val="548DD5"/>
                </a:solidFill>
                <a:latin typeface="Calibri"/>
                <a:cs typeface="Calibri"/>
              </a:rPr>
              <a:t>na</a:t>
            </a:r>
            <a:r>
              <a:rPr sz="2400" b="1" spc="-25" dirty="0">
                <a:solidFill>
                  <a:srgbClr val="548DD5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548DD5"/>
                </a:solidFill>
                <a:latin typeface="Calibri"/>
                <a:cs typeface="Calibri"/>
              </a:rPr>
              <a:t>o</a:t>
            </a:r>
            <a:r>
              <a:rPr sz="2400" b="1" spc="-45" dirty="0">
                <a:solidFill>
                  <a:srgbClr val="548DD5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548DD5"/>
                </a:solidFill>
                <a:latin typeface="Calibri"/>
                <a:cs typeface="Calibri"/>
              </a:rPr>
              <a:t>a</a:t>
            </a:r>
            <a:r>
              <a:rPr sz="2400" b="1" spc="-85" dirty="0">
                <a:solidFill>
                  <a:srgbClr val="548DD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48DD5"/>
                </a:solidFill>
                <a:latin typeface="Calibri"/>
                <a:cs typeface="Calibri"/>
              </a:rPr>
              <a:t>Gr</a:t>
            </a:r>
            <a:r>
              <a:rPr sz="2400" b="1" spc="-10" dirty="0">
                <a:solidFill>
                  <a:srgbClr val="548DD5"/>
                </a:solidFill>
                <a:latin typeface="Calibri"/>
                <a:cs typeface="Calibri"/>
              </a:rPr>
              <a:t>u</a:t>
            </a:r>
            <a:r>
              <a:rPr sz="2400" b="1" spc="-15" dirty="0">
                <a:solidFill>
                  <a:srgbClr val="548DD5"/>
                </a:solidFill>
                <a:latin typeface="Calibri"/>
                <a:cs typeface="Calibri"/>
              </a:rPr>
              <a:t>po</a:t>
            </a:r>
            <a:r>
              <a:rPr sz="2400" b="1" spc="-75" dirty="0">
                <a:solidFill>
                  <a:srgbClr val="548DD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48DD5"/>
                </a:solidFill>
                <a:latin typeface="Calibri"/>
                <a:cs typeface="Calibri"/>
              </a:rPr>
              <a:t>de</a:t>
            </a:r>
            <a:r>
              <a:rPr sz="2400" b="1" spc="-60" dirty="0">
                <a:solidFill>
                  <a:srgbClr val="548DD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48DD5"/>
                </a:solidFill>
                <a:latin typeface="Calibri"/>
                <a:cs typeface="Calibri"/>
              </a:rPr>
              <a:t>P</a:t>
            </a:r>
            <a:r>
              <a:rPr sz="2400" b="1" spc="-35" dirty="0">
                <a:solidFill>
                  <a:srgbClr val="548DD5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548DD5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548DD5"/>
                </a:solidFill>
                <a:latin typeface="Calibri"/>
                <a:cs typeface="Calibri"/>
              </a:rPr>
              <a:t>venció</a:t>
            </a:r>
            <a:r>
              <a:rPr sz="2400" b="1" spc="-15" dirty="0">
                <a:solidFill>
                  <a:srgbClr val="548DD5"/>
                </a:solidFill>
                <a:latin typeface="Calibri"/>
                <a:cs typeface="Calibri"/>
              </a:rPr>
              <a:t>n</a:t>
            </a:r>
            <a:r>
              <a:rPr sz="2400" b="1" spc="-60" dirty="0">
                <a:solidFill>
                  <a:srgbClr val="548DD5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548DD5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2186940">
              <a:lnSpc>
                <a:spcPct val="100000"/>
              </a:lnSpc>
            </a:pPr>
            <a:r>
              <a:rPr sz="2400" b="1" spc="-5" dirty="0">
                <a:solidFill>
                  <a:srgbClr val="548DD5"/>
                </a:solidFill>
                <a:latin typeface="Calibri"/>
                <a:cs typeface="Calibri"/>
              </a:rPr>
              <a:t>D</a:t>
            </a:r>
            <a:r>
              <a:rPr sz="2400" b="1" spc="-10" dirty="0">
                <a:solidFill>
                  <a:srgbClr val="548DD5"/>
                </a:solidFill>
                <a:latin typeface="Calibri"/>
                <a:cs typeface="Calibri"/>
              </a:rPr>
              <a:t>e</a:t>
            </a:r>
            <a:r>
              <a:rPr sz="2400" b="1" spc="-40" dirty="0">
                <a:solidFill>
                  <a:srgbClr val="548DD5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548DD5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548DD5"/>
                </a:solidFill>
                <a:latin typeface="Calibri"/>
                <a:cs typeface="Calibri"/>
              </a:rPr>
              <a:t>c</a:t>
            </a:r>
            <a:r>
              <a:rPr sz="2400" b="1" spc="-15" dirty="0">
                <a:solidFill>
                  <a:srgbClr val="548DD5"/>
                </a:solidFill>
                <a:latin typeface="Calibri"/>
                <a:cs typeface="Calibri"/>
              </a:rPr>
              <a:t>ción</a:t>
            </a:r>
            <a:r>
              <a:rPr sz="2400" b="1" spc="-75" dirty="0">
                <a:solidFill>
                  <a:srgbClr val="548DD5"/>
                </a:solidFill>
                <a:latin typeface="Times New Roman"/>
                <a:cs typeface="Times New Roman"/>
              </a:rPr>
              <a:t> </a:t>
            </a:r>
            <a:r>
              <a:rPr sz="2400" b="1" spc="-204" dirty="0">
                <a:solidFill>
                  <a:srgbClr val="548DD5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548DD5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548DD5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548DD5"/>
                </a:solidFill>
                <a:latin typeface="Calibri"/>
                <a:cs typeface="Calibri"/>
              </a:rPr>
              <a:t>p</a:t>
            </a:r>
            <a:r>
              <a:rPr sz="2400" b="1" spc="-55" dirty="0">
                <a:solidFill>
                  <a:srgbClr val="548DD5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548DD5"/>
                </a:solidFill>
                <a:latin typeface="Calibri"/>
                <a:cs typeface="Calibri"/>
              </a:rPr>
              <a:t>ana</a:t>
            </a:r>
            <a:r>
              <a:rPr sz="2400" b="1" spc="-75" dirty="0">
                <a:solidFill>
                  <a:srgbClr val="548DD5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548DD5"/>
                </a:solidFill>
                <a:latin typeface="Calibri"/>
                <a:cs typeface="Calibri"/>
              </a:rPr>
              <a:t>del</a:t>
            </a:r>
            <a:r>
              <a:rPr sz="2400" b="1" spc="-65" dirty="0">
                <a:solidFill>
                  <a:srgbClr val="548DD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48DD5"/>
                </a:solidFill>
                <a:latin typeface="Calibri"/>
                <a:cs typeface="Calibri"/>
              </a:rPr>
              <a:t>Cáncer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900">
              <a:latin typeface="Times New Roman"/>
              <a:cs typeface="Times New Roman"/>
            </a:endParaRPr>
          </a:p>
          <a:p>
            <a:pPr marL="253746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Bogo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á,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em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15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2014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1" y="1142487"/>
            <a:ext cx="8051800" cy="362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imp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eme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ac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ia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am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ac</a:t>
            </a:r>
            <a:r>
              <a:rPr sz="2400" spc="-2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é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nspe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ci</a:t>
            </a:r>
            <a:r>
              <a:rPr sz="2400" spc="-5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st</a:t>
            </a:r>
            <a:r>
              <a:rPr sz="2400" spc="-10" dirty="0">
                <a:latin typeface="Calibri"/>
                <a:cs typeface="Calibri"/>
              </a:rPr>
              <a:t>ar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espe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4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o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cali</a:t>
            </a:r>
            <a:r>
              <a:rPr sz="2400" b="1" spc="-25" dirty="0">
                <a:latin typeface="Calibri"/>
                <a:cs typeface="Calibri"/>
              </a:rPr>
              <a:t>d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oces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nu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Mejoría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ali</a:t>
            </a:r>
            <a:r>
              <a:rPr sz="2400" spc="-5" dirty="0">
                <a:latin typeface="Calibri"/>
                <a:cs typeface="Calibri"/>
              </a:rPr>
              <a:t>da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2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vici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-S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gur</a:t>
            </a:r>
            <a:r>
              <a:rPr sz="2400" spc="-5" dirty="0">
                <a:latin typeface="Calibri"/>
                <a:cs typeface="Calibri"/>
              </a:rPr>
              <a:t>ida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las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nt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7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5" dirty="0">
                <a:latin typeface="Calibri"/>
                <a:cs typeface="Calibri"/>
              </a:rPr>
              <a:t>iona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-S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ac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las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tituci</a:t>
            </a: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spc="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64323" y="2204847"/>
            <a:ext cx="1619250" cy="122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1594" y="5238750"/>
            <a:ext cx="1619250" cy="1619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6769" y="5148452"/>
            <a:ext cx="1887221" cy="1709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872111"/>
            <a:ext cx="2446020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Co</a:t>
            </a:r>
            <a:r>
              <a:rPr sz="3000" spc="-2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tri</a:t>
            </a:r>
            <a:r>
              <a:rPr sz="3000" spc="-5" dirty="0">
                <a:latin typeface="Calibri"/>
                <a:cs typeface="Calibri"/>
              </a:rPr>
              <a:t>bu</a:t>
            </a:r>
            <a:r>
              <a:rPr sz="3000" spc="-45" dirty="0">
                <a:latin typeface="Calibri"/>
                <a:cs typeface="Calibri"/>
              </a:rPr>
              <a:t>y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710" y="1885463"/>
            <a:ext cx="5795645" cy="404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Calibri"/>
              <a:buChar char="-"/>
              <a:tabLst>
                <a:tab pos="299720" algn="l"/>
              </a:tabLst>
            </a:pPr>
            <a:r>
              <a:rPr sz="2600" spc="-5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andari</a:t>
            </a:r>
            <a:r>
              <a:rPr sz="2600" spc="-45" dirty="0">
                <a:latin typeface="Calibri"/>
                <a:cs typeface="Calibri"/>
              </a:rPr>
              <a:t>z</a:t>
            </a:r>
            <a:r>
              <a:rPr sz="2600" dirty="0">
                <a:latin typeface="Calibri"/>
                <a:cs typeface="Calibri"/>
              </a:rPr>
              <a:t>ar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oces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oced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10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ie</a:t>
            </a:r>
            <a:r>
              <a:rPr sz="2600" spc="-30" dirty="0">
                <a:latin typeface="Calibri"/>
                <a:cs typeface="Calibri"/>
              </a:rPr>
              <a:t>n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os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Font typeface="Calibri"/>
              <a:buChar char="-"/>
            </a:pPr>
            <a:endParaRPr sz="32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Calibri"/>
              <a:buChar char="-"/>
              <a:tabLst>
                <a:tab pos="299720" algn="l"/>
              </a:tabLst>
            </a:pP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20" dirty="0">
                <a:latin typeface="Calibri"/>
                <a:cs typeface="Calibri"/>
              </a:rPr>
              <a:t>s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em</a:t>
            </a:r>
            <a:r>
              <a:rPr sz="2600" spc="-3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40" dirty="0">
                <a:latin typeface="Calibri"/>
                <a:cs typeface="Calibri"/>
              </a:rPr>
              <a:t>z</a:t>
            </a:r>
            <a:r>
              <a:rPr sz="2600" dirty="0">
                <a:latin typeface="Calibri"/>
                <a:cs typeface="Calibri"/>
              </a:rPr>
              <a:t>ar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xper</a:t>
            </a:r>
            <a:r>
              <a:rPr sz="2600" dirty="0">
                <a:latin typeface="Calibri"/>
                <a:cs typeface="Calibri"/>
              </a:rPr>
              <a:t>ienc</a:t>
            </a:r>
            <a:r>
              <a:rPr sz="2600" spc="-5" dirty="0">
                <a:latin typeface="Calibri"/>
                <a:cs typeface="Calibri"/>
              </a:rPr>
              <a:t>ia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Char char="-"/>
            </a:pPr>
            <a:endParaRPr sz="3550">
              <a:latin typeface="Times New Roman"/>
              <a:cs typeface="Times New Roman"/>
            </a:endParaRPr>
          </a:p>
          <a:p>
            <a:pPr marL="299085" marR="5715" indent="-286385" algn="just">
              <a:lnSpc>
                <a:spcPts val="2810"/>
              </a:lnSpc>
              <a:buFont typeface="Calibri"/>
              <a:buChar char="-"/>
              <a:tabLst>
                <a:tab pos="299720" algn="l"/>
              </a:tabLst>
            </a:pPr>
            <a:r>
              <a:rPr sz="2600" spc="-5" dirty="0">
                <a:latin typeface="Calibri"/>
                <a:cs typeface="Calibri"/>
              </a:rPr>
              <a:t>Co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so</a:t>
            </a:r>
            <a:r>
              <a:rPr sz="2600" spc="-15" dirty="0">
                <a:latin typeface="Calibri"/>
                <a:cs typeface="Calibri"/>
              </a:rPr>
              <a:t>p</a:t>
            </a: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spc="-20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é</a:t>
            </a:r>
            <a:r>
              <a:rPr sz="2600" spc="-10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spc="-10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q</a:t>
            </a:r>
            <a:r>
              <a:rPr sz="2600" spc="-15" dirty="0">
                <a:latin typeface="Calibri"/>
                <a:cs typeface="Calibri"/>
              </a:rPr>
              <a:t>u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40" dirty="0">
                <a:latin typeface="Calibri"/>
                <a:cs typeface="Calibri"/>
              </a:rPr>
              <a:t>z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20" dirty="0">
                <a:latin typeface="Calibri"/>
                <a:cs typeface="Calibri"/>
              </a:rPr>
              <a:t>n</a:t>
            </a:r>
            <a:r>
              <a:rPr sz="2600" spc="-1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iabili</a:t>
            </a:r>
            <a:r>
              <a:rPr sz="2600" spc="-5" dirty="0">
                <a:latin typeface="Calibri"/>
                <a:cs typeface="Calibri"/>
              </a:rPr>
              <a:t>da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5" dirty="0">
                <a:latin typeface="Calibri"/>
                <a:cs typeface="Calibri"/>
              </a:rPr>
              <a:t>os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ocesos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Calibri"/>
              <a:buChar char="-"/>
            </a:pPr>
            <a:endParaRPr sz="3500">
              <a:latin typeface="Times New Roman"/>
              <a:cs typeface="Times New Roman"/>
            </a:endParaRPr>
          </a:p>
          <a:p>
            <a:pPr marL="299085" marR="5080" indent="-286385" algn="just">
              <a:lnSpc>
                <a:spcPts val="2810"/>
              </a:lnSpc>
              <a:buFont typeface="Calibri"/>
              <a:buChar char="-"/>
              <a:tabLst>
                <a:tab pos="299720" algn="l"/>
              </a:tabLst>
            </a:pP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15" dirty="0">
                <a:latin typeface="Calibri"/>
                <a:cs typeface="Calibri"/>
              </a:rPr>
              <a:t>s</a:t>
            </a:r>
            <a:r>
              <a:rPr sz="2600" spc="-5" dirty="0">
                <a:latin typeface="Calibri"/>
                <a:cs typeface="Calibri"/>
              </a:rPr>
              <a:t>pa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5" dirty="0">
                <a:latin typeface="Calibri"/>
                <a:cs typeface="Calibri"/>
              </a:rPr>
              <a:t>da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libri"/>
                <a:cs typeface="Calibri"/>
              </a:rPr>
              <a:t>l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ali</a:t>
            </a:r>
            <a:r>
              <a:rPr sz="2600" spc="-5" dirty="0">
                <a:latin typeface="Calibri"/>
                <a:cs typeface="Calibri"/>
              </a:rPr>
              <a:t>da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libri"/>
                <a:cs typeface="Calibri"/>
              </a:rPr>
              <a:t>p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á</a:t>
            </a:r>
            <a:r>
              <a:rPr sz="2600" spc="-10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20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del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70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es</a:t>
            </a:r>
            <a:r>
              <a:rPr sz="2600" spc="-5" dirty="0">
                <a:latin typeface="Calibri"/>
                <a:cs typeface="Calibri"/>
              </a:rPr>
              <a:t>iona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uc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ó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mi</a:t>
            </a:r>
            <a:r>
              <a:rPr sz="2600" spc="-5" dirty="0">
                <a:latin typeface="Calibri"/>
                <a:cs typeface="Calibri"/>
              </a:rPr>
              <a:t>sma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60677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76288" y="3933063"/>
            <a:ext cx="1619250" cy="1085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6288" y="1988835"/>
            <a:ext cx="1619250" cy="1076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921221"/>
            <a:ext cx="258889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Co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tr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bu</a:t>
            </a:r>
            <a:r>
              <a:rPr sz="3200" spc="-3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710" y="2094251"/>
            <a:ext cx="5796280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Ide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opor</a:t>
            </a:r>
            <a:r>
              <a:rPr sz="2800" dirty="0">
                <a:latin typeface="Calibri"/>
                <a:cs typeface="Calibri"/>
              </a:rPr>
              <a:t>tu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9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ec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ali</a:t>
            </a:r>
            <a:r>
              <a:rPr sz="2800" spc="-20" dirty="0">
                <a:latin typeface="Calibri"/>
                <a:cs typeface="Calibri"/>
              </a:rPr>
              <a:t>da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esul</a:t>
            </a:r>
            <a:r>
              <a:rPr sz="2800" spc="-5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ado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705" y="3972311"/>
            <a:ext cx="449072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tabLst>
                <a:tab pos="299085" algn="l"/>
                <a:tab pos="2707005" algn="l"/>
              </a:tabLst>
            </a:pP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Ide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neces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apa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ó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sonal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4302" y="3972311"/>
            <a:ext cx="3879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60677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4293" y="2132838"/>
            <a:ext cx="1619250" cy="971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48282" y="4293095"/>
            <a:ext cx="1619250" cy="1619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190" rIns="0" bIns="0" rtlCol="0">
            <a:spAutoFit/>
          </a:bodyPr>
          <a:lstStyle/>
          <a:p>
            <a:pPr marL="3322320" algn="ctr">
              <a:lnSpc>
                <a:spcPct val="100000"/>
              </a:lnSpc>
            </a:pP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Modelo</a:t>
            </a:r>
            <a:r>
              <a:rPr sz="3000" spc="245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histor</a:t>
            </a:r>
            <a:r>
              <a:rPr sz="3000" spc="-10" dirty="0">
                <a:solidFill>
                  <a:srgbClr val="009FB9"/>
                </a:solidFill>
                <a:latin typeface="Arial Black"/>
                <a:cs typeface="Arial Black"/>
              </a:rPr>
              <a:t>i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endParaRPr sz="3000">
              <a:latin typeface="Arial Black"/>
              <a:cs typeface="Arial Black"/>
            </a:endParaRPr>
          </a:p>
          <a:p>
            <a:pPr marL="3322954" algn="ctr">
              <a:lnSpc>
                <a:spcPct val="100000"/>
              </a:lnSpc>
            </a:pP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n</a:t>
            </a:r>
            <a:r>
              <a:rPr sz="3000" spc="-6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tu</a:t>
            </a:r>
            <a:r>
              <a:rPr sz="3000" spc="25" dirty="0">
                <a:solidFill>
                  <a:srgbClr val="009FB9"/>
                </a:solidFill>
                <a:latin typeface="Arial Black"/>
                <a:cs typeface="Arial Black"/>
              </a:rPr>
              <a:t>r</a:t>
            </a:r>
            <a:r>
              <a:rPr sz="3000" dirty="0">
                <a:solidFill>
                  <a:srgbClr val="009FB9"/>
                </a:solidFill>
                <a:latin typeface="Arial Black"/>
                <a:cs typeface="Arial Black"/>
              </a:rPr>
              <a:t>al</a:t>
            </a:r>
            <a:r>
              <a:rPr sz="3000" spc="245" dirty="0">
                <a:solidFill>
                  <a:srgbClr val="009FB9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009FB9"/>
                </a:solidFill>
                <a:latin typeface="Arial Black"/>
                <a:cs typeface="Arial Black"/>
              </a:rPr>
              <a:t>C</a:t>
            </a:r>
            <a:r>
              <a:rPr sz="3000" spc="-25" dirty="0">
                <a:solidFill>
                  <a:srgbClr val="009FB9"/>
                </a:solidFill>
                <a:latin typeface="Arial Black"/>
                <a:cs typeface="Arial Black"/>
              </a:rPr>
              <a:t>CU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8312" y="1472808"/>
            <a:ext cx="7272771" cy="4044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546" y="5716551"/>
            <a:ext cx="7643495" cy="68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PH: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in</a:t>
            </a:r>
            <a:r>
              <a:rPr sz="900" spc="-10" dirty="0">
                <a:latin typeface="Calibri"/>
                <a:cs typeface="Calibri"/>
              </a:rPr>
              <a:t>fec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ón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vi</a:t>
            </a:r>
            <a:r>
              <a:rPr sz="900" spc="-1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l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pil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Calibri"/>
                <a:cs typeface="Calibri"/>
              </a:rPr>
              <a:t>ma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hu</a:t>
            </a:r>
            <a:r>
              <a:rPr sz="900" dirty="0">
                <a:latin typeface="Calibri"/>
                <a:cs typeface="Calibri"/>
              </a:rPr>
              <a:t>ma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o.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ste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ta</a:t>
            </a:r>
            <a:r>
              <a:rPr sz="900" spc="-10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se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di</a:t>
            </a:r>
            <a:r>
              <a:rPr sz="900" dirty="0">
                <a:latin typeface="Calibri"/>
                <a:cs typeface="Calibri"/>
              </a:rPr>
              <a:t>vi</a:t>
            </a:r>
            <a:r>
              <a:rPr sz="900" spc="-10" dirty="0">
                <a:latin typeface="Calibri"/>
                <a:cs typeface="Calibri"/>
              </a:rPr>
              <a:t>d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ó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os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cat</a:t>
            </a:r>
            <a:r>
              <a:rPr sz="900" spc="-10" dirty="0">
                <a:latin typeface="Calibri"/>
                <a:cs typeface="Calibri"/>
              </a:rPr>
              <a:t>eg</a:t>
            </a:r>
            <a:r>
              <a:rPr sz="900" dirty="0">
                <a:latin typeface="Calibri"/>
                <a:cs typeface="Calibri"/>
              </a:rPr>
              <a:t>or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as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ndi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nd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4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in</a:t>
            </a:r>
            <a:r>
              <a:rPr sz="900" spc="-10" dirty="0">
                <a:latin typeface="Calibri"/>
                <a:cs typeface="Calibri"/>
              </a:rPr>
              <a:t>fec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ón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pro</a:t>
            </a:r>
            <a:r>
              <a:rPr sz="900" spc="25" dirty="0">
                <a:latin typeface="Calibri"/>
                <a:cs typeface="Calibri"/>
              </a:rPr>
              <a:t>d</a:t>
            </a:r>
            <a:r>
              <a:rPr sz="900" spc="-5" dirty="0">
                <a:latin typeface="Calibri"/>
                <a:cs typeface="Calibri"/>
              </a:rPr>
              <a:t>ucid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n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vi</a:t>
            </a:r>
            <a:r>
              <a:rPr sz="900" spc="-1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0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b</a:t>
            </a:r>
            <a:r>
              <a:rPr sz="900" dirty="0">
                <a:latin typeface="Calibri"/>
                <a:cs typeface="Calibri"/>
              </a:rPr>
              <a:t>ajo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para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á</a:t>
            </a:r>
            <a:r>
              <a:rPr sz="900" spc="-5" dirty="0">
                <a:latin typeface="Calibri"/>
                <a:cs typeface="Calibri"/>
              </a:rPr>
              <a:t>nc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rv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al.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En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los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vi</a:t>
            </a:r>
            <a:r>
              <a:rPr sz="900" spc="-1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0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se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vo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cu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nta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-10" dirty="0">
                <a:latin typeface="Calibri"/>
                <a:cs typeface="Calibri"/>
              </a:rPr>
              <a:t>nfec</a:t>
            </a:r>
            <a:r>
              <a:rPr sz="900" spc="-5" dirty="0">
                <a:latin typeface="Calibri"/>
                <a:cs typeface="Calibri"/>
              </a:rPr>
              <a:t>ci</a:t>
            </a:r>
            <a:r>
              <a:rPr sz="900" dirty="0">
                <a:latin typeface="Calibri"/>
                <a:cs typeface="Calibri"/>
              </a:rPr>
              <a:t>ón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ra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p</a:t>
            </a:r>
            <a:r>
              <a:rPr sz="900" spc="-5" dirty="0">
                <a:latin typeface="Calibri"/>
                <a:cs typeface="Calibri"/>
              </a:rPr>
              <a:t>roducid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10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incluid</a:t>
            </a:r>
            <a:r>
              <a:rPr sz="900" dirty="0">
                <a:latin typeface="Calibri"/>
                <a:cs typeface="Calibri"/>
              </a:rPr>
              <a:t>os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n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Calibri"/>
                <a:cs typeface="Calibri"/>
              </a:rPr>
              <a:t>v</a:t>
            </a:r>
            <a:r>
              <a:rPr sz="900" spc="-5" dirty="0">
                <a:latin typeface="Calibri"/>
                <a:cs typeface="Calibri"/>
              </a:rPr>
              <a:t>acuna</a:t>
            </a:r>
            <a:endParaRPr sz="900">
              <a:latin typeface="Calibri"/>
              <a:cs typeface="Calibri"/>
            </a:endParaRPr>
          </a:p>
          <a:p>
            <a:pPr marL="12700" marR="34290">
              <a:lnSpc>
                <a:spcPct val="100000"/>
              </a:lnSpc>
            </a:pPr>
            <a:r>
              <a:rPr sz="900" spc="-1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IC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I: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pl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si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int</a:t>
            </a:r>
            <a:r>
              <a:rPr sz="900" spc="-1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pit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li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rv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d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b</a:t>
            </a:r>
            <a:r>
              <a:rPr sz="900" dirty="0">
                <a:latin typeface="Calibri"/>
                <a:cs typeface="Calibri"/>
              </a:rPr>
              <a:t>ajo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ra</a:t>
            </a:r>
            <a:r>
              <a:rPr sz="900" spc="-10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o.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ste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ta</a:t>
            </a:r>
            <a:r>
              <a:rPr sz="900" spc="-10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se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di</a:t>
            </a:r>
            <a:r>
              <a:rPr sz="900" dirty="0">
                <a:latin typeface="Calibri"/>
                <a:cs typeface="Calibri"/>
              </a:rPr>
              <a:t>vi</a:t>
            </a:r>
            <a:r>
              <a:rPr sz="900" spc="-10" dirty="0">
                <a:latin typeface="Calibri"/>
                <a:cs typeface="Calibri"/>
              </a:rPr>
              <a:t>d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ó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n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os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cat</a:t>
            </a:r>
            <a:r>
              <a:rPr sz="900" spc="-10" dirty="0">
                <a:latin typeface="Calibri"/>
                <a:cs typeface="Calibri"/>
              </a:rPr>
              <a:t>eg</a:t>
            </a:r>
            <a:r>
              <a:rPr sz="900" dirty="0">
                <a:latin typeface="Calibri"/>
                <a:cs typeface="Calibri"/>
              </a:rPr>
              <a:t>or</a:t>
            </a:r>
            <a:r>
              <a:rPr sz="900" spc="-5" dirty="0">
                <a:latin typeface="Calibri"/>
                <a:cs typeface="Calibri"/>
              </a:rPr>
              <a:t>í</a:t>
            </a:r>
            <a:r>
              <a:rPr sz="900" dirty="0">
                <a:latin typeface="Calibri"/>
                <a:cs typeface="Calibri"/>
              </a:rPr>
              <a:t>as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ndi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nd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4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dirty="0">
                <a:latin typeface="Calibri"/>
                <a:cs typeface="Calibri"/>
              </a:rPr>
              <a:t>i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la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l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si</a:t>
            </a:r>
            <a:r>
              <a:rPr sz="900" dirty="0">
                <a:latin typeface="Calibri"/>
                <a:cs typeface="Calibri"/>
              </a:rPr>
              <a:t>ón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producid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n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vi</a:t>
            </a:r>
            <a:r>
              <a:rPr sz="900" spc="-1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s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0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b</a:t>
            </a:r>
            <a:r>
              <a:rPr sz="900" dirty="0">
                <a:latin typeface="Calibri"/>
                <a:cs typeface="Calibri"/>
              </a:rPr>
              <a:t>ajo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s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para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á</a:t>
            </a:r>
            <a:r>
              <a:rPr sz="900" spc="-5" dirty="0">
                <a:latin typeface="Calibri"/>
                <a:cs typeface="Calibri"/>
              </a:rPr>
              <a:t>nc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rv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al.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1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IC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II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5" dirty="0">
                <a:latin typeface="Calibri"/>
                <a:cs typeface="Calibri"/>
              </a:rPr>
              <a:t>III: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pl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" dirty="0">
                <a:latin typeface="Calibri"/>
                <a:cs typeface="Calibri"/>
              </a:rPr>
              <a:t>si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int</a:t>
            </a:r>
            <a:r>
              <a:rPr sz="900" spc="-10" dirty="0">
                <a:latin typeface="Calibri"/>
                <a:cs typeface="Calibri"/>
              </a:rPr>
              <a:t>r</a:t>
            </a:r>
            <a:r>
              <a:rPr sz="900" spc="-5" dirty="0">
                <a:latin typeface="Calibri"/>
                <a:cs typeface="Calibri"/>
              </a:rPr>
              <a:t>a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pit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li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-5" dirty="0">
                <a:latin typeface="Calibri"/>
                <a:cs typeface="Calibri"/>
              </a:rPr>
              <a:t>rv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spc="-5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d</a:t>
            </a:r>
            <a:r>
              <a:rPr sz="900" spc="-5" dirty="0">
                <a:latin typeface="Calibri"/>
                <a:cs typeface="Calibri"/>
              </a:rPr>
              <a:t>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al</a:t>
            </a:r>
            <a:r>
              <a:rPr sz="900" spc="-10" dirty="0">
                <a:latin typeface="Calibri"/>
                <a:cs typeface="Calibri"/>
              </a:rPr>
              <a:t>t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ra</a:t>
            </a:r>
            <a:r>
              <a:rPr sz="900" spc="-10" dirty="0">
                <a:latin typeface="Calibri"/>
                <a:cs typeface="Calibri"/>
              </a:rPr>
              <a:t>d</a:t>
            </a:r>
            <a:r>
              <a:rPr sz="900" dirty="0">
                <a:latin typeface="Calibri"/>
                <a:cs typeface="Calibri"/>
              </a:rPr>
              <a:t>o.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677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22610" y="1196705"/>
            <a:ext cx="1632585" cy="1633220"/>
          </a:xfrm>
          <a:custGeom>
            <a:avLst/>
            <a:gdLst/>
            <a:ahLst/>
            <a:cxnLst/>
            <a:rect l="l" t="t" r="r" b="b"/>
            <a:pathLst>
              <a:path w="1632584" h="1633220">
                <a:moveTo>
                  <a:pt x="816223" y="0"/>
                </a:moveTo>
                <a:lnTo>
                  <a:pt x="749287" y="2706"/>
                </a:lnTo>
                <a:lnTo>
                  <a:pt x="683840" y="10685"/>
                </a:lnTo>
                <a:lnTo>
                  <a:pt x="620092" y="23726"/>
                </a:lnTo>
                <a:lnTo>
                  <a:pt x="558253" y="41619"/>
                </a:lnTo>
                <a:lnTo>
                  <a:pt x="498533" y="64154"/>
                </a:lnTo>
                <a:lnTo>
                  <a:pt x="441143" y="91121"/>
                </a:lnTo>
                <a:lnTo>
                  <a:pt x="386294" y="122309"/>
                </a:lnTo>
                <a:lnTo>
                  <a:pt x="334194" y="157508"/>
                </a:lnTo>
                <a:lnTo>
                  <a:pt x="285054" y="196509"/>
                </a:lnTo>
                <a:lnTo>
                  <a:pt x="239085" y="239100"/>
                </a:lnTo>
                <a:lnTo>
                  <a:pt x="196496" y="285071"/>
                </a:lnTo>
                <a:lnTo>
                  <a:pt x="157498" y="334213"/>
                </a:lnTo>
                <a:lnTo>
                  <a:pt x="122300" y="386315"/>
                </a:lnTo>
                <a:lnTo>
                  <a:pt x="91114" y="441167"/>
                </a:lnTo>
                <a:lnTo>
                  <a:pt x="64149" y="498559"/>
                </a:lnTo>
                <a:lnTo>
                  <a:pt x="41616" y="558280"/>
                </a:lnTo>
                <a:lnTo>
                  <a:pt x="23724" y="620120"/>
                </a:lnTo>
                <a:lnTo>
                  <a:pt x="10684" y="683869"/>
                </a:lnTo>
                <a:lnTo>
                  <a:pt x="2706" y="749317"/>
                </a:lnTo>
                <a:lnTo>
                  <a:pt x="0" y="816254"/>
                </a:lnTo>
                <a:lnTo>
                  <a:pt x="2706" y="883203"/>
                </a:lnTo>
                <a:lnTo>
                  <a:pt x="10684" y="948663"/>
                </a:lnTo>
                <a:lnTo>
                  <a:pt x="23724" y="1012423"/>
                </a:lnTo>
                <a:lnTo>
                  <a:pt x="41616" y="1074272"/>
                </a:lnTo>
                <a:lnTo>
                  <a:pt x="64149" y="1134002"/>
                </a:lnTo>
                <a:lnTo>
                  <a:pt x="91114" y="1191400"/>
                </a:lnTo>
                <a:lnTo>
                  <a:pt x="122300" y="1246259"/>
                </a:lnTo>
                <a:lnTo>
                  <a:pt x="157498" y="1298366"/>
                </a:lnTo>
                <a:lnTo>
                  <a:pt x="196496" y="1347513"/>
                </a:lnTo>
                <a:lnTo>
                  <a:pt x="239085" y="1393488"/>
                </a:lnTo>
                <a:lnTo>
                  <a:pt x="285054" y="1436082"/>
                </a:lnTo>
                <a:lnTo>
                  <a:pt x="334194" y="1475085"/>
                </a:lnTo>
                <a:lnTo>
                  <a:pt x="386294" y="1510286"/>
                </a:lnTo>
                <a:lnTo>
                  <a:pt x="441143" y="1541476"/>
                </a:lnTo>
                <a:lnTo>
                  <a:pt x="498533" y="1568444"/>
                </a:lnTo>
                <a:lnTo>
                  <a:pt x="558253" y="1590979"/>
                </a:lnTo>
                <a:lnTo>
                  <a:pt x="620092" y="1608873"/>
                </a:lnTo>
                <a:lnTo>
                  <a:pt x="683840" y="1621914"/>
                </a:lnTo>
                <a:lnTo>
                  <a:pt x="749287" y="1629893"/>
                </a:lnTo>
                <a:lnTo>
                  <a:pt x="816223" y="1632600"/>
                </a:lnTo>
                <a:lnTo>
                  <a:pt x="883173" y="1629893"/>
                </a:lnTo>
                <a:lnTo>
                  <a:pt x="948633" y="1621914"/>
                </a:lnTo>
                <a:lnTo>
                  <a:pt x="1012392" y="1608873"/>
                </a:lnTo>
                <a:lnTo>
                  <a:pt x="1074242" y="1590979"/>
                </a:lnTo>
                <a:lnTo>
                  <a:pt x="1133971" y="1568444"/>
                </a:lnTo>
                <a:lnTo>
                  <a:pt x="1191370" y="1541476"/>
                </a:lnTo>
                <a:lnTo>
                  <a:pt x="1246228" y="1510286"/>
                </a:lnTo>
                <a:lnTo>
                  <a:pt x="1298336" y="1475085"/>
                </a:lnTo>
                <a:lnTo>
                  <a:pt x="1347482" y="1436082"/>
                </a:lnTo>
                <a:lnTo>
                  <a:pt x="1393457" y="1393488"/>
                </a:lnTo>
                <a:lnTo>
                  <a:pt x="1436052" y="1347513"/>
                </a:lnTo>
                <a:lnTo>
                  <a:pt x="1475054" y="1298366"/>
                </a:lnTo>
                <a:lnTo>
                  <a:pt x="1510256" y="1246259"/>
                </a:lnTo>
                <a:lnTo>
                  <a:pt x="1541445" y="1191400"/>
                </a:lnTo>
                <a:lnTo>
                  <a:pt x="1568413" y="1134002"/>
                </a:lnTo>
                <a:lnTo>
                  <a:pt x="1590949" y="1074272"/>
                </a:lnTo>
                <a:lnTo>
                  <a:pt x="1608843" y="1012423"/>
                </a:lnTo>
                <a:lnTo>
                  <a:pt x="1621884" y="948663"/>
                </a:lnTo>
                <a:lnTo>
                  <a:pt x="1629863" y="883203"/>
                </a:lnTo>
                <a:lnTo>
                  <a:pt x="1632569" y="816254"/>
                </a:lnTo>
                <a:lnTo>
                  <a:pt x="1629863" y="749317"/>
                </a:lnTo>
                <a:lnTo>
                  <a:pt x="1621884" y="683869"/>
                </a:lnTo>
                <a:lnTo>
                  <a:pt x="1608843" y="620120"/>
                </a:lnTo>
                <a:lnTo>
                  <a:pt x="1590949" y="558280"/>
                </a:lnTo>
                <a:lnTo>
                  <a:pt x="1568413" y="498559"/>
                </a:lnTo>
                <a:lnTo>
                  <a:pt x="1541445" y="441167"/>
                </a:lnTo>
                <a:lnTo>
                  <a:pt x="1510256" y="386315"/>
                </a:lnTo>
                <a:lnTo>
                  <a:pt x="1475054" y="334213"/>
                </a:lnTo>
                <a:lnTo>
                  <a:pt x="1436052" y="285071"/>
                </a:lnTo>
                <a:lnTo>
                  <a:pt x="1393457" y="239100"/>
                </a:lnTo>
                <a:lnTo>
                  <a:pt x="1347482" y="196509"/>
                </a:lnTo>
                <a:lnTo>
                  <a:pt x="1298336" y="157508"/>
                </a:lnTo>
                <a:lnTo>
                  <a:pt x="1246228" y="122309"/>
                </a:lnTo>
                <a:lnTo>
                  <a:pt x="1191370" y="91121"/>
                </a:lnTo>
                <a:lnTo>
                  <a:pt x="1133971" y="64154"/>
                </a:lnTo>
                <a:lnTo>
                  <a:pt x="1074242" y="41619"/>
                </a:lnTo>
                <a:lnTo>
                  <a:pt x="1012392" y="23726"/>
                </a:lnTo>
                <a:lnTo>
                  <a:pt x="948633" y="10685"/>
                </a:lnTo>
                <a:lnTo>
                  <a:pt x="883173" y="2706"/>
                </a:lnTo>
                <a:lnTo>
                  <a:pt x="816223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14826" y="1840226"/>
            <a:ext cx="1050925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14053" y="3384925"/>
            <a:ext cx="222885" cy="236854"/>
          </a:xfrm>
          <a:custGeom>
            <a:avLst/>
            <a:gdLst/>
            <a:ahLst/>
            <a:cxnLst/>
            <a:rect l="l" t="t" r="r" b="b"/>
            <a:pathLst>
              <a:path w="222884" h="236854">
                <a:moveTo>
                  <a:pt x="222778" y="0"/>
                </a:moveTo>
                <a:lnTo>
                  <a:pt x="0" y="0"/>
                </a:lnTo>
                <a:lnTo>
                  <a:pt x="0" y="236463"/>
                </a:lnTo>
                <a:lnTo>
                  <a:pt x="222778" y="236463"/>
                </a:lnTo>
                <a:lnTo>
                  <a:pt x="222778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7468" y="3162178"/>
            <a:ext cx="695960" cy="222885"/>
          </a:xfrm>
          <a:custGeom>
            <a:avLst/>
            <a:gdLst/>
            <a:ahLst/>
            <a:cxnLst/>
            <a:rect l="l" t="t" r="r" b="b"/>
            <a:pathLst>
              <a:path w="695959" h="222885">
                <a:moveTo>
                  <a:pt x="695827" y="0"/>
                </a:moveTo>
                <a:lnTo>
                  <a:pt x="0" y="0"/>
                </a:lnTo>
                <a:lnTo>
                  <a:pt x="0" y="222747"/>
                </a:lnTo>
                <a:lnTo>
                  <a:pt x="695827" y="222747"/>
                </a:lnTo>
                <a:lnTo>
                  <a:pt x="695827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14053" y="2925561"/>
            <a:ext cx="222885" cy="236854"/>
          </a:xfrm>
          <a:custGeom>
            <a:avLst/>
            <a:gdLst/>
            <a:ahLst/>
            <a:cxnLst/>
            <a:rect l="l" t="t" r="r" b="b"/>
            <a:pathLst>
              <a:path w="222884" h="236855">
                <a:moveTo>
                  <a:pt x="222778" y="0"/>
                </a:moveTo>
                <a:lnTo>
                  <a:pt x="0" y="0"/>
                </a:lnTo>
                <a:lnTo>
                  <a:pt x="0" y="236616"/>
                </a:lnTo>
                <a:lnTo>
                  <a:pt x="222778" y="236616"/>
                </a:lnTo>
                <a:lnTo>
                  <a:pt x="222778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63945" y="3746998"/>
            <a:ext cx="1632585" cy="1632585"/>
          </a:xfrm>
          <a:custGeom>
            <a:avLst/>
            <a:gdLst/>
            <a:ahLst/>
            <a:cxnLst/>
            <a:rect l="l" t="t" r="r" b="b"/>
            <a:pathLst>
              <a:path w="1632584" h="1632585">
                <a:moveTo>
                  <a:pt x="816223" y="0"/>
                </a:moveTo>
                <a:lnTo>
                  <a:pt x="749291" y="2705"/>
                </a:lnTo>
                <a:lnTo>
                  <a:pt x="683847" y="10681"/>
                </a:lnTo>
                <a:lnTo>
                  <a:pt x="620101" y="23718"/>
                </a:lnTo>
                <a:lnTo>
                  <a:pt x="558264" y="41606"/>
                </a:lnTo>
                <a:lnTo>
                  <a:pt x="498546" y="64136"/>
                </a:lnTo>
                <a:lnTo>
                  <a:pt x="441157" y="91096"/>
                </a:lnTo>
                <a:lnTo>
                  <a:pt x="386307" y="122277"/>
                </a:lnTo>
                <a:lnTo>
                  <a:pt x="334207" y="157470"/>
                </a:lnTo>
                <a:lnTo>
                  <a:pt x="285066" y="196464"/>
                </a:lnTo>
                <a:lnTo>
                  <a:pt x="239096" y="239049"/>
                </a:lnTo>
                <a:lnTo>
                  <a:pt x="196506" y="285015"/>
                </a:lnTo>
                <a:lnTo>
                  <a:pt x="157506" y="334154"/>
                </a:lnTo>
                <a:lnTo>
                  <a:pt x="122308" y="386253"/>
                </a:lnTo>
                <a:lnTo>
                  <a:pt x="91120" y="441104"/>
                </a:lnTo>
                <a:lnTo>
                  <a:pt x="64154" y="498497"/>
                </a:lnTo>
                <a:lnTo>
                  <a:pt x="41619" y="558222"/>
                </a:lnTo>
                <a:lnTo>
                  <a:pt x="23726" y="620068"/>
                </a:lnTo>
                <a:lnTo>
                  <a:pt x="10685" y="683826"/>
                </a:lnTo>
                <a:lnTo>
                  <a:pt x="2706" y="749287"/>
                </a:lnTo>
                <a:lnTo>
                  <a:pt x="0" y="816239"/>
                </a:lnTo>
                <a:lnTo>
                  <a:pt x="2706" y="883173"/>
                </a:lnTo>
                <a:lnTo>
                  <a:pt x="10685" y="948619"/>
                </a:lnTo>
                <a:lnTo>
                  <a:pt x="23726" y="1012366"/>
                </a:lnTo>
                <a:lnTo>
                  <a:pt x="41619" y="1074205"/>
                </a:lnTo>
                <a:lnTo>
                  <a:pt x="64154" y="1133924"/>
                </a:lnTo>
                <a:lnTo>
                  <a:pt x="91120" y="1191314"/>
                </a:lnTo>
                <a:lnTo>
                  <a:pt x="122308" y="1246164"/>
                </a:lnTo>
                <a:lnTo>
                  <a:pt x="157506" y="1298265"/>
                </a:lnTo>
                <a:lnTo>
                  <a:pt x="196506" y="1347406"/>
                </a:lnTo>
                <a:lnTo>
                  <a:pt x="239096" y="1393376"/>
                </a:lnTo>
                <a:lnTo>
                  <a:pt x="285066" y="1435966"/>
                </a:lnTo>
                <a:lnTo>
                  <a:pt x="334207" y="1474966"/>
                </a:lnTo>
                <a:lnTo>
                  <a:pt x="386307" y="1510164"/>
                </a:lnTo>
                <a:lnTo>
                  <a:pt x="441157" y="1541352"/>
                </a:lnTo>
                <a:lnTo>
                  <a:pt x="498546" y="1568318"/>
                </a:lnTo>
                <a:lnTo>
                  <a:pt x="558264" y="1590853"/>
                </a:lnTo>
                <a:lnTo>
                  <a:pt x="620101" y="1608746"/>
                </a:lnTo>
                <a:lnTo>
                  <a:pt x="683847" y="1621787"/>
                </a:lnTo>
                <a:lnTo>
                  <a:pt x="749291" y="1629765"/>
                </a:lnTo>
                <a:lnTo>
                  <a:pt x="816223" y="1632472"/>
                </a:lnTo>
                <a:lnTo>
                  <a:pt x="883176" y="1629765"/>
                </a:lnTo>
                <a:lnTo>
                  <a:pt x="948637" y="1621787"/>
                </a:lnTo>
                <a:lnTo>
                  <a:pt x="1012395" y="1608746"/>
                </a:lnTo>
                <a:lnTo>
                  <a:pt x="1074241" y="1590853"/>
                </a:lnTo>
                <a:lnTo>
                  <a:pt x="1133965" y="1568318"/>
                </a:lnTo>
                <a:lnTo>
                  <a:pt x="1191357" y="1541352"/>
                </a:lnTo>
                <a:lnTo>
                  <a:pt x="1246207" y="1510164"/>
                </a:lnTo>
                <a:lnTo>
                  <a:pt x="1298306" y="1474966"/>
                </a:lnTo>
                <a:lnTo>
                  <a:pt x="1347443" y="1435966"/>
                </a:lnTo>
                <a:lnTo>
                  <a:pt x="1393408" y="1393376"/>
                </a:lnTo>
                <a:lnTo>
                  <a:pt x="1435992" y="1347406"/>
                </a:lnTo>
                <a:lnTo>
                  <a:pt x="1474984" y="1298265"/>
                </a:lnTo>
                <a:lnTo>
                  <a:pt x="1510175" y="1246164"/>
                </a:lnTo>
                <a:lnTo>
                  <a:pt x="1541356" y="1191314"/>
                </a:lnTo>
                <a:lnTo>
                  <a:pt x="1568315" y="1133924"/>
                </a:lnTo>
                <a:lnTo>
                  <a:pt x="1590843" y="1074205"/>
                </a:lnTo>
                <a:lnTo>
                  <a:pt x="1608730" y="1012366"/>
                </a:lnTo>
                <a:lnTo>
                  <a:pt x="1621766" y="948619"/>
                </a:lnTo>
                <a:lnTo>
                  <a:pt x="1629742" y="883173"/>
                </a:lnTo>
                <a:lnTo>
                  <a:pt x="1632447" y="816239"/>
                </a:lnTo>
                <a:lnTo>
                  <a:pt x="1629742" y="749287"/>
                </a:lnTo>
                <a:lnTo>
                  <a:pt x="1621766" y="683826"/>
                </a:lnTo>
                <a:lnTo>
                  <a:pt x="1608730" y="620068"/>
                </a:lnTo>
                <a:lnTo>
                  <a:pt x="1590843" y="558222"/>
                </a:lnTo>
                <a:lnTo>
                  <a:pt x="1568315" y="498497"/>
                </a:lnTo>
                <a:lnTo>
                  <a:pt x="1541356" y="441104"/>
                </a:lnTo>
                <a:lnTo>
                  <a:pt x="1510175" y="386253"/>
                </a:lnTo>
                <a:lnTo>
                  <a:pt x="1474984" y="334154"/>
                </a:lnTo>
                <a:lnTo>
                  <a:pt x="1435992" y="285015"/>
                </a:lnTo>
                <a:lnTo>
                  <a:pt x="1393408" y="239049"/>
                </a:lnTo>
                <a:lnTo>
                  <a:pt x="1347443" y="196464"/>
                </a:lnTo>
                <a:lnTo>
                  <a:pt x="1298306" y="157470"/>
                </a:lnTo>
                <a:lnTo>
                  <a:pt x="1246207" y="122277"/>
                </a:lnTo>
                <a:lnTo>
                  <a:pt x="1191357" y="91096"/>
                </a:lnTo>
                <a:lnTo>
                  <a:pt x="1133965" y="64136"/>
                </a:lnTo>
                <a:lnTo>
                  <a:pt x="1074241" y="41606"/>
                </a:lnTo>
                <a:lnTo>
                  <a:pt x="1012395" y="23718"/>
                </a:lnTo>
                <a:lnTo>
                  <a:pt x="948637" y="10681"/>
                </a:lnTo>
                <a:lnTo>
                  <a:pt x="883176" y="2705"/>
                </a:lnTo>
                <a:lnTo>
                  <a:pt x="816223" y="0"/>
                </a:lnTo>
                <a:close/>
              </a:path>
            </a:pathLst>
          </a:custGeom>
          <a:solidFill>
            <a:srgbClr val="98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28491" y="4390769"/>
            <a:ext cx="110617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erno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5438" y="2986277"/>
            <a:ext cx="1120140" cy="607695"/>
          </a:xfrm>
          <a:custGeom>
            <a:avLst/>
            <a:gdLst/>
            <a:ahLst/>
            <a:cxnLst/>
            <a:rect l="l" t="t" r="r" b="b"/>
            <a:pathLst>
              <a:path w="1120139" h="607695">
                <a:moveTo>
                  <a:pt x="937812" y="485759"/>
                </a:moveTo>
                <a:lnTo>
                  <a:pt x="816610" y="485759"/>
                </a:lnTo>
                <a:lnTo>
                  <a:pt x="816732" y="607192"/>
                </a:lnTo>
                <a:lnTo>
                  <a:pt x="937812" y="485759"/>
                </a:lnTo>
                <a:close/>
              </a:path>
              <a:path w="1120139" h="607695">
                <a:moveTo>
                  <a:pt x="815848" y="0"/>
                </a:moveTo>
                <a:lnTo>
                  <a:pt x="815970" y="121401"/>
                </a:lnTo>
                <a:lnTo>
                  <a:pt x="0" y="122681"/>
                </a:lnTo>
                <a:lnTo>
                  <a:pt x="499" y="487039"/>
                </a:lnTo>
                <a:lnTo>
                  <a:pt x="937812" y="485759"/>
                </a:lnTo>
                <a:lnTo>
                  <a:pt x="1119886" y="303154"/>
                </a:lnTo>
                <a:lnTo>
                  <a:pt x="815848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5122" y="1658752"/>
            <a:ext cx="3265170" cy="3265170"/>
          </a:xfrm>
          <a:custGeom>
            <a:avLst/>
            <a:gdLst/>
            <a:ahLst/>
            <a:cxnLst/>
            <a:rect l="l" t="t" r="r" b="b"/>
            <a:pathLst>
              <a:path w="3265170" h="3265170">
                <a:moveTo>
                  <a:pt x="1632429" y="0"/>
                </a:moveTo>
                <a:lnTo>
                  <a:pt x="1498545" y="5411"/>
                </a:lnTo>
                <a:lnTo>
                  <a:pt x="1367641" y="21366"/>
                </a:lnTo>
                <a:lnTo>
                  <a:pt x="1240138" y="47443"/>
                </a:lnTo>
                <a:lnTo>
                  <a:pt x="1116455" y="83224"/>
                </a:lnTo>
                <a:lnTo>
                  <a:pt x="997014" y="128286"/>
                </a:lnTo>
                <a:lnTo>
                  <a:pt x="882234" y="182212"/>
                </a:lnTo>
                <a:lnTo>
                  <a:pt x="772535" y="244580"/>
                </a:lnTo>
                <a:lnTo>
                  <a:pt x="668338" y="314970"/>
                </a:lnTo>
                <a:lnTo>
                  <a:pt x="570062" y="392962"/>
                </a:lnTo>
                <a:lnTo>
                  <a:pt x="478127" y="478135"/>
                </a:lnTo>
                <a:lnTo>
                  <a:pt x="392955" y="570071"/>
                </a:lnTo>
                <a:lnTo>
                  <a:pt x="314964" y="668348"/>
                </a:lnTo>
                <a:lnTo>
                  <a:pt x="244575" y="772547"/>
                </a:lnTo>
                <a:lnTo>
                  <a:pt x="182209" y="882247"/>
                </a:lnTo>
                <a:lnTo>
                  <a:pt x="128284" y="997028"/>
                </a:lnTo>
                <a:lnTo>
                  <a:pt x="83222" y="1116471"/>
                </a:lnTo>
                <a:lnTo>
                  <a:pt x="47442" y="1240154"/>
                </a:lnTo>
                <a:lnTo>
                  <a:pt x="21365" y="1367658"/>
                </a:lnTo>
                <a:lnTo>
                  <a:pt x="5411" y="1498562"/>
                </a:lnTo>
                <a:lnTo>
                  <a:pt x="0" y="1632447"/>
                </a:lnTo>
                <a:lnTo>
                  <a:pt x="5411" y="1766333"/>
                </a:lnTo>
                <a:lnTo>
                  <a:pt x="21365" y="1897239"/>
                </a:lnTo>
                <a:lnTo>
                  <a:pt x="47442" y="2024744"/>
                </a:lnTo>
                <a:lnTo>
                  <a:pt x="83222" y="2148428"/>
                </a:lnTo>
                <a:lnTo>
                  <a:pt x="128284" y="2267871"/>
                </a:lnTo>
                <a:lnTo>
                  <a:pt x="182209" y="2382653"/>
                </a:lnTo>
                <a:lnTo>
                  <a:pt x="244575" y="2492355"/>
                </a:lnTo>
                <a:lnTo>
                  <a:pt x="314964" y="2596554"/>
                </a:lnTo>
                <a:lnTo>
                  <a:pt x="392955" y="2694832"/>
                </a:lnTo>
                <a:lnTo>
                  <a:pt x="478127" y="2786769"/>
                </a:lnTo>
                <a:lnTo>
                  <a:pt x="570062" y="2871944"/>
                </a:lnTo>
                <a:lnTo>
                  <a:pt x="668338" y="2949937"/>
                </a:lnTo>
                <a:lnTo>
                  <a:pt x="772535" y="3020327"/>
                </a:lnTo>
                <a:lnTo>
                  <a:pt x="882234" y="3082696"/>
                </a:lnTo>
                <a:lnTo>
                  <a:pt x="997014" y="3136622"/>
                </a:lnTo>
                <a:lnTo>
                  <a:pt x="1116455" y="3181685"/>
                </a:lnTo>
                <a:lnTo>
                  <a:pt x="1240138" y="3217466"/>
                </a:lnTo>
                <a:lnTo>
                  <a:pt x="1367641" y="3243544"/>
                </a:lnTo>
                <a:lnTo>
                  <a:pt x="1498545" y="3259499"/>
                </a:lnTo>
                <a:lnTo>
                  <a:pt x="1632429" y="3264910"/>
                </a:lnTo>
                <a:lnTo>
                  <a:pt x="1766335" y="3259499"/>
                </a:lnTo>
                <a:lnTo>
                  <a:pt x="1897258" y="3243544"/>
                </a:lnTo>
                <a:lnTo>
                  <a:pt x="2024779" y="3217466"/>
                </a:lnTo>
                <a:lnTo>
                  <a:pt x="2148477" y="3181685"/>
                </a:lnTo>
                <a:lnTo>
                  <a:pt x="2267933" y="3136622"/>
                </a:lnTo>
                <a:lnTo>
                  <a:pt x="2382725" y="3082696"/>
                </a:lnTo>
                <a:lnTo>
                  <a:pt x="2492435" y="3020327"/>
                </a:lnTo>
                <a:lnTo>
                  <a:pt x="2596643" y="2949937"/>
                </a:lnTo>
                <a:lnTo>
                  <a:pt x="2694927" y="2871944"/>
                </a:lnTo>
                <a:lnTo>
                  <a:pt x="2786869" y="2786769"/>
                </a:lnTo>
                <a:lnTo>
                  <a:pt x="2872048" y="2694832"/>
                </a:lnTo>
                <a:lnTo>
                  <a:pt x="2950044" y="2596554"/>
                </a:lnTo>
                <a:lnTo>
                  <a:pt x="3020437" y="2492355"/>
                </a:lnTo>
                <a:lnTo>
                  <a:pt x="3082807" y="2382653"/>
                </a:lnTo>
                <a:lnTo>
                  <a:pt x="3136734" y="2267871"/>
                </a:lnTo>
                <a:lnTo>
                  <a:pt x="3181798" y="2148428"/>
                </a:lnTo>
                <a:lnTo>
                  <a:pt x="3217579" y="2024744"/>
                </a:lnTo>
                <a:lnTo>
                  <a:pt x="3243657" y="1897239"/>
                </a:lnTo>
                <a:lnTo>
                  <a:pt x="3259612" y="1766333"/>
                </a:lnTo>
                <a:lnTo>
                  <a:pt x="3265023" y="1632447"/>
                </a:lnTo>
                <a:lnTo>
                  <a:pt x="3259612" y="1498562"/>
                </a:lnTo>
                <a:lnTo>
                  <a:pt x="3243657" y="1367658"/>
                </a:lnTo>
                <a:lnTo>
                  <a:pt x="3217579" y="1240154"/>
                </a:lnTo>
                <a:lnTo>
                  <a:pt x="3181798" y="1116471"/>
                </a:lnTo>
                <a:lnTo>
                  <a:pt x="3136734" y="997028"/>
                </a:lnTo>
                <a:lnTo>
                  <a:pt x="3082807" y="882247"/>
                </a:lnTo>
                <a:lnTo>
                  <a:pt x="3020437" y="772547"/>
                </a:lnTo>
                <a:lnTo>
                  <a:pt x="2950044" y="668348"/>
                </a:lnTo>
                <a:lnTo>
                  <a:pt x="2872048" y="570071"/>
                </a:lnTo>
                <a:lnTo>
                  <a:pt x="2786869" y="478135"/>
                </a:lnTo>
                <a:lnTo>
                  <a:pt x="2694927" y="392962"/>
                </a:lnTo>
                <a:lnTo>
                  <a:pt x="2596643" y="314970"/>
                </a:lnTo>
                <a:lnTo>
                  <a:pt x="2492435" y="244580"/>
                </a:lnTo>
                <a:lnTo>
                  <a:pt x="2382725" y="182212"/>
                </a:lnTo>
                <a:lnTo>
                  <a:pt x="2267933" y="128286"/>
                </a:lnTo>
                <a:lnTo>
                  <a:pt x="2148477" y="83224"/>
                </a:lnTo>
                <a:lnTo>
                  <a:pt x="2024779" y="47443"/>
                </a:lnTo>
                <a:lnTo>
                  <a:pt x="1897258" y="21366"/>
                </a:lnTo>
                <a:lnTo>
                  <a:pt x="1766335" y="5411"/>
                </a:lnTo>
                <a:lnTo>
                  <a:pt x="1632429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04595" y="2762627"/>
            <a:ext cx="2184400" cy="109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marR="5080" indent="-349250">
              <a:lnSpc>
                <a:spcPts val="4390"/>
              </a:lnSpc>
            </a:pP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spc="-6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0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4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4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6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dad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99828" y="2946986"/>
            <a:ext cx="908303" cy="554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298" y="1800119"/>
            <a:ext cx="670115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97405" algn="l"/>
                <a:tab pos="2896235" algn="l"/>
              </a:tabLst>
            </a:pPr>
            <a:r>
              <a:rPr sz="2800" spc="-25" dirty="0">
                <a:latin typeface="Calibri"/>
                <a:cs typeface="Calibri"/>
              </a:rPr>
              <a:t>Com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ocedi</a:t>
            </a:r>
            <a:r>
              <a:rPr sz="2800" spc="-15" dirty="0">
                <a:latin typeface="Calibri"/>
                <a:cs typeface="Calibri"/>
              </a:rPr>
              <a:t>mie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tabLst>
                <a:tab pos="2853690" algn="l"/>
                <a:tab pos="3742054" algn="l"/>
                <a:tab pos="5255895" algn="l"/>
                <a:tab pos="6527165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leme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ados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pa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et</a:t>
            </a:r>
            <a:r>
              <a:rPr sz="2800" spc="-15" dirty="0">
                <a:latin typeface="Calibri"/>
                <a:cs typeface="Calibri"/>
              </a:rPr>
              <a:t>ec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6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6317" y="1800119"/>
            <a:ext cx="25425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52040" algn="l"/>
              </a:tabLst>
            </a:pP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lados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4943" y="2227068"/>
            <a:ext cx="11537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egir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198" y="2653788"/>
            <a:ext cx="60553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4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encias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ebas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ami</a:t>
            </a:r>
            <a:r>
              <a:rPr sz="2800" spc="-7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ó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294" y="3677950"/>
            <a:ext cx="67703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7850" algn="l"/>
                <a:tab pos="3166110" algn="l"/>
                <a:tab pos="3855085" algn="l"/>
                <a:tab pos="5125085" algn="l"/>
                <a:tab pos="5732780" algn="l"/>
              </a:tabLst>
            </a:pP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eme</a:t>
            </a:r>
            <a:r>
              <a:rPr sz="2800" spc="-55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aci</a:t>
            </a:r>
            <a:r>
              <a:rPr sz="2800" spc="-5" dirty="0">
                <a:latin typeface="Calibri"/>
                <a:cs typeface="Calibri"/>
              </a:rPr>
              <a:t>ó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ca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ad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36565" y="3677950"/>
            <a:ext cx="10801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195" y="4104899"/>
            <a:ext cx="7728584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777364" algn="l"/>
                <a:tab pos="2163445" algn="l"/>
                <a:tab pos="2922270" algn="l"/>
                <a:tab pos="5394325" algn="l"/>
                <a:tab pos="7353300" algn="l"/>
              </a:tabLst>
            </a:pP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trib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6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st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65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ó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40" dirty="0">
                <a:latin typeface="Calibri"/>
                <a:cs typeface="Calibri"/>
              </a:rPr>
              <a:t>s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cri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período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tie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60677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371" rIns="0" bIns="0" rtlCol="0">
            <a:spAutoFit/>
          </a:bodyPr>
          <a:lstStyle/>
          <a:p>
            <a:pPr marL="1840230">
              <a:lnSpc>
                <a:spcPct val="100000"/>
              </a:lnSpc>
            </a:pPr>
            <a:r>
              <a:rPr sz="3200" b="1" spc="-5" dirty="0">
                <a:solidFill>
                  <a:srgbClr val="16375E"/>
                </a:solidFill>
                <a:latin typeface="Calibri"/>
                <a:cs typeface="Calibri"/>
              </a:rPr>
              <a:t>Co</a:t>
            </a:r>
            <a:r>
              <a:rPr sz="3200" b="1" spc="-25" dirty="0">
                <a:solidFill>
                  <a:srgbClr val="16375E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sz="3200" b="1" spc="-35" dirty="0">
                <a:solidFill>
                  <a:srgbClr val="16375E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ol</a:t>
            </a:r>
            <a:r>
              <a:rPr sz="3200" b="1" spc="-8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16375E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e</a:t>
            </a:r>
            <a:r>
              <a:rPr sz="3200" b="1" spc="-8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spc="-30" dirty="0">
                <a:solidFill>
                  <a:srgbClr val="16375E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alidad</a:t>
            </a:r>
            <a:r>
              <a:rPr sz="3200" b="1" spc="-11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I</a:t>
            </a:r>
            <a:r>
              <a:rPr sz="3200" b="1" spc="-35" dirty="0">
                <a:solidFill>
                  <a:srgbClr val="16375E"/>
                </a:solidFill>
                <a:latin typeface="Calibri"/>
                <a:cs typeface="Calibri"/>
              </a:rPr>
              <a:t>nt</a:t>
            </a:r>
            <a:r>
              <a:rPr sz="3200" b="1" spc="-5" dirty="0">
                <a:solidFill>
                  <a:srgbClr val="16375E"/>
                </a:solidFill>
                <a:latin typeface="Calibri"/>
                <a:cs typeface="Calibri"/>
              </a:rPr>
              <a:t>erno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0" y="6527700"/>
            <a:ext cx="79775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Go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dirty="0">
                <a:latin typeface="Calibri"/>
                <a:cs typeface="Calibri"/>
              </a:rPr>
              <a:t>naci</a:t>
            </a:r>
            <a:r>
              <a:rPr sz="1200" spc="-5" dirty="0">
                <a:latin typeface="Calibri"/>
                <a:cs typeface="Calibri"/>
              </a:rPr>
              <a:t>ó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q</a:t>
            </a:r>
            <a:r>
              <a:rPr sz="1200" dirty="0">
                <a:latin typeface="Calibri"/>
                <a:cs typeface="Calibri"/>
              </a:rPr>
              <a:t>uia.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et</a:t>
            </a:r>
            <a:r>
              <a:rPr sz="1200" dirty="0">
                <a:latin typeface="Calibri"/>
                <a:cs typeface="Calibri"/>
              </a:rPr>
              <a:t>aria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cc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Sa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P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otecc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ó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ial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q</a:t>
            </a:r>
            <a:r>
              <a:rPr sz="1200" dirty="0">
                <a:latin typeface="Calibri"/>
                <a:cs typeface="Calibri"/>
              </a:rPr>
              <a:t>uia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ual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gía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cé</a:t>
            </a:r>
            <a:r>
              <a:rPr sz="1200" spc="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vi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298" y="945764"/>
            <a:ext cx="8073390" cy="319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0405">
              <a:lnSpc>
                <a:spcPct val="100000"/>
              </a:lnSpc>
            </a:pPr>
            <a:r>
              <a:rPr sz="3200" b="1" spc="-5" dirty="0">
                <a:solidFill>
                  <a:srgbClr val="16375E"/>
                </a:solidFill>
                <a:latin typeface="Calibri"/>
                <a:cs typeface="Calibri"/>
              </a:rPr>
              <a:t>Co</a:t>
            </a:r>
            <a:r>
              <a:rPr sz="3200" b="1" spc="-25" dirty="0">
                <a:solidFill>
                  <a:srgbClr val="16375E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sz="3200" b="1" spc="-35" dirty="0">
                <a:solidFill>
                  <a:srgbClr val="16375E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ol</a:t>
            </a:r>
            <a:r>
              <a:rPr sz="3200" b="1" spc="-8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16375E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e</a:t>
            </a:r>
            <a:r>
              <a:rPr sz="3200" b="1" spc="-8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spc="-30" dirty="0">
                <a:solidFill>
                  <a:srgbClr val="16375E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alidad</a:t>
            </a:r>
            <a:r>
              <a:rPr sz="3200" b="1" spc="-11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I</a:t>
            </a:r>
            <a:r>
              <a:rPr sz="3200" b="1" spc="-35" dirty="0">
                <a:solidFill>
                  <a:srgbClr val="16375E"/>
                </a:solidFill>
                <a:latin typeface="Calibri"/>
                <a:cs typeface="Calibri"/>
              </a:rPr>
              <a:t>nt</a:t>
            </a:r>
            <a:r>
              <a:rPr sz="3200" b="1" spc="-5" dirty="0">
                <a:solidFill>
                  <a:srgbClr val="16375E"/>
                </a:solidFill>
                <a:latin typeface="Calibri"/>
                <a:cs typeface="Calibri"/>
              </a:rPr>
              <a:t>erno</a:t>
            </a:r>
            <a:endParaRPr sz="3200">
              <a:latin typeface="Calibri"/>
              <a:cs typeface="Calibri"/>
            </a:endParaRPr>
          </a:p>
          <a:p>
            <a:pPr marL="354965" marR="5080" indent="-342900">
              <a:lnSpc>
                <a:spcPts val="11520"/>
              </a:lnSpc>
              <a:spcBef>
                <a:spcPts val="350"/>
              </a:spcBef>
            </a:pP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ali</a:t>
            </a:r>
            <a:r>
              <a:rPr sz="3200" spc="-5" dirty="0">
                <a:latin typeface="Calibri"/>
                <a:cs typeface="Calibri"/>
              </a:rPr>
              <a:t>da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erno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ene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obje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oced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érm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no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í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humanos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5702" y="4581107"/>
            <a:ext cx="428625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66970" y="2687189"/>
          <a:ext cx="7774305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4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5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tabLst>
                          <a:tab pos="1868170" algn="l"/>
                        </a:tabLst>
                      </a:pPr>
                      <a:r>
                        <a:rPr sz="3200" spc="-6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spc="-6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3200" spc="-55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3200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32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ali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dad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de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tabLst>
                          <a:tab pos="739140" algn="l"/>
                          <a:tab pos="2894330" algn="l"/>
                        </a:tabLst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2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3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ic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de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62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spc="-4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ctu</a:t>
                      </a:r>
                      <a:r>
                        <a:rPr sz="3200" spc="-7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3200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3200" spc="-6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  <a:tabLst>
                          <a:tab pos="2796540" algn="l"/>
                        </a:tabLst>
                      </a:pPr>
                      <a:r>
                        <a:rPr sz="32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eali</a:t>
                      </a:r>
                      <a:r>
                        <a:rPr sz="3200" spc="-65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aci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ó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32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32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l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677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371" rIns="0" bIns="0" rtlCol="0">
            <a:spAutoFit/>
          </a:bodyPr>
          <a:lstStyle/>
          <a:p>
            <a:pPr marL="1840230">
              <a:lnSpc>
                <a:spcPct val="100000"/>
              </a:lnSpc>
            </a:pPr>
            <a:r>
              <a:rPr sz="3200" b="1" spc="-5" dirty="0">
                <a:solidFill>
                  <a:srgbClr val="16375E"/>
                </a:solidFill>
                <a:latin typeface="Calibri"/>
                <a:cs typeface="Calibri"/>
              </a:rPr>
              <a:t>Co</a:t>
            </a:r>
            <a:r>
              <a:rPr sz="3200" b="1" spc="-25" dirty="0">
                <a:solidFill>
                  <a:srgbClr val="16375E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sz="3200" b="1" spc="-35" dirty="0">
                <a:solidFill>
                  <a:srgbClr val="16375E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ol</a:t>
            </a:r>
            <a:r>
              <a:rPr sz="3200" b="1" spc="-8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16375E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e</a:t>
            </a:r>
            <a:r>
              <a:rPr sz="3200" b="1" spc="-8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spc="-30" dirty="0">
                <a:solidFill>
                  <a:srgbClr val="16375E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alidad</a:t>
            </a:r>
            <a:r>
              <a:rPr sz="3200" b="1" spc="-11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I</a:t>
            </a:r>
            <a:r>
              <a:rPr sz="3200" b="1" spc="-35" dirty="0">
                <a:solidFill>
                  <a:srgbClr val="16375E"/>
                </a:solidFill>
                <a:latin typeface="Calibri"/>
                <a:cs typeface="Calibri"/>
              </a:rPr>
              <a:t>nt</a:t>
            </a:r>
            <a:r>
              <a:rPr sz="3200" b="1" spc="-5" dirty="0">
                <a:solidFill>
                  <a:srgbClr val="16375E"/>
                </a:solidFill>
                <a:latin typeface="Calibri"/>
                <a:cs typeface="Calibri"/>
              </a:rPr>
              <a:t>erno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0451" y="1844771"/>
            <a:ext cx="6883400" cy="923925"/>
          </a:xfrm>
          <a:custGeom>
            <a:avLst/>
            <a:gdLst/>
            <a:ahLst/>
            <a:cxnLst/>
            <a:rect l="l" t="t" r="r" b="b"/>
            <a:pathLst>
              <a:path w="6883400" h="923925">
                <a:moveTo>
                  <a:pt x="0" y="923330"/>
                </a:moveTo>
                <a:lnTo>
                  <a:pt x="6883145" y="923330"/>
                </a:lnTo>
                <a:lnTo>
                  <a:pt x="6883145" y="0"/>
                </a:lnTo>
                <a:lnTo>
                  <a:pt x="0" y="0"/>
                </a:lnTo>
                <a:lnTo>
                  <a:pt x="0" y="923330"/>
                </a:lnTo>
                <a:close/>
              </a:path>
            </a:pathLst>
          </a:custGeom>
          <a:ln w="253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3816" y="1677923"/>
            <a:ext cx="7501128" cy="148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46264" y="1677923"/>
            <a:ext cx="1024127" cy="148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0411" y="2052828"/>
            <a:ext cx="1497080" cy="496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4007" y="2089648"/>
            <a:ext cx="1310475" cy="4593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3292" y="2172827"/>
            <a:ext cx="114935" cy="199390"/>
          </a:xfrm>
          <a:custGeom>
            <a:avLst/>
            <a:gdLst/>
            <a:ahLst/>
            <a:cxnLst/>
            <a:rect l="l" t="t" r="r" b="b"/>
            <a:pathLst>
              <a:path w="114934" h="199389">
                <a:moveTo>
                  <a:pt x="114178" y="0"/>
                </a:moveTo>
                <a:lnTo>
                  <a:pt x="0" y="199278"/>
                </a:lnTo>
                <a:lnTo>
                  <a:pt x="114818" y="199278"/>
                </a:lnTo>
                <a:lnTo>
                  <a:pt x="114818" y="0"/>
                </a:lnTo>
                <a:lnTo>
                  <a:pt x="114178" y="0"/>
                </a:lnTo>
                <a:close/>
              </a:path>
            </a:pathLst>
          </a:custGeom>
          <a:ln w="18287">
            <a:solidFill>
              <a:srgbClr val="D7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53785" y="2160788"/>
            <a:ext cx="132715" cy="308610"/>
          </a:xfrm>
          <a:custGeom>
            <a:avLst/>
            <a:gdLst/>
            <a:ahLst/>
            <a:cxnLst/>
            <a:rect l="l" t="t" r="r" b="b"/>
            <a:pathLst>
              <a:path w="132715" h="308610">
                <a:moveTo>
                  <a:pt x="66641" y="0"/>
                </a:moveTo>
                <a:lnTo>
                  <a:pt x="29248" y="14532"/>
                </a:lnTo>
                <a:lnTo>
                  <a:pt x="7670" y="58025"/>
                </a:lnTo>
                <a:lnTo>
                  <a:pt x="1257" y="107370"/>
                </a:lnTo>
                <a:lnTo>
                  <a:pt x="0" y="146235"/>
                </a:lnTo>
                <a:lnTo>
                  <a:pt x="81" y="162397"/>
                </a:lnTo>
                <a:lnTo>
                  <a:pt x="1392" y="202654"/>
                </a:lnTo>
                <a:lnTo>
                  <a:pt x="8004" y="253534"/>
                </a:lnTo>
                <a:lnTo>
                  <a:pt x="29204" y="297169"/>
                </a:lnTo>
                <a:lnTo>
                  <a:pt x="71625" y="308290"/>
                </a:lnTo>
                <a:lnTo>
                  <a:pt x="82614" y="306833"/>
                </a:lnTo>
                <a:lnTo>
                  <a:pt x="118250" y="272081"/>
                </a:lnTo>
                <a:lnTo>
                  <a:pt x="127929" y="234186"/>
                </a:lnTo>
                <a:lnTo>
                  <a:pt x="131467" y="196136"/>
                </a:lnTo>
                <a:lnTo>
                  <a:pt x="132294" y="159132"/>
                </a:lnTo>
                <a:lnTo>
                  <a:pt x="132203" y="144647"/>
                </a:lnTo>
                <a:lnTo>
                  <a:pt x="129672" y="92123"/>
                </a:lnTo>
                <a:lnTo>
                  <a:pt x="123090" y="52318"/>
                </a:lnTo>
                <a:lnTo>
                  <a:pt x="106982" y="16316"/>
                </a:lnTo>
                <a:lnTo>
                  <a:pt x="87337" y="3047"/>
                </a:lnTo>
                <a:lnTo>
                  <a:pt x="81119" y="1005"/>
                </a:lnTo>
                <a:lnTo>
                  <a:pt x="74261" y="0"/>
                </a:lnTo>
                <a:lnTo>
                  <a:pt x="66641" y="0"/>
                </a:lnTo>
                <a:close/>
              </a:path>
            </a:pathLst>
          </a:custGeom>
          <a:ln w="18287">
            <a:solidFill>
              <a:srgbClr val="D7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2347" y="2082027"/>
            <a:ext cx="1348648" cy="4669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52943" y="2096780"/>
            <a:ext cx="321945" cy="437515"/>
          </a:xfrm>
          <a:custGeom>
            <a:avLst/>
            <a:gdLst/>
            <a:ahLst/>
            <a:cxnLst/>
            <a:rect l="l" t="t" r="r" b="b"/>
            <a:pathLst>
              <a:path w="321945" h="437514">
                <a:moveTo>
                  <a:pt x="207660" y="0"/>
                </a:moveTo>
                <a:lnTo>
                  <a:pt x="251216" y="2285"/>
                </a:lnTo>
                <a:lnTo>
                  <a:pt x="269869" y="11917"/>
                </a:lnTo>
                <a:lnTo>
                  <a:pt x="269869" y="14477"/>
                </a:lnTo>
                <a:lnTo>
                  <a:pt x="269869" y="275325"/>
                </a:lnTo>
                <a:lnTo>
                  <a:pt x="308488" y="275325"/>
                </a:lnTo>
                <a:lnTo>
                  <a:pt x="312054" y="275325"/>
                </a:lnTo>
                <a:lnTo>
                  <a:pt x="315102" y="277977"/>
                </a:lnTo>
                <a:lnTo>
                  <a:pt x="317632" y="283463"/>
                </a:lnTo>
                <a:lnTo>
                  <a:pt x="320331" y="293347"/>
                </a:lnTo>
                <a:lnTo>
                  <a:pt x="321418" y="307846"/>
                </a:lnTo>
                <a:lnTo>
                  <a:pt x="320781" y="323584"/>
                </a:lnTo>
                <a:lnTo>
                  <a:pt x="318826" y="334350"/>
                </a:lnTo>
                <a:lnTo>
                  <a:pt x="315589" y="342625"/>
                </a:lnTo>
                <a:lnTo>
                  <a:pt x="312419" y="345673"/>
                </a:lnTo>
                <a:lnTo>
                  <a:pt x="308488" y="345673"/>
                </a:lnTo>
                <a:lnTo>
                  <a:pt x="269869" y="345673"/>
                </a:lnTo>
                <a:lnTo>
                  <a:pt x="269869" y="424037"/>
                </a:lnTo>
                <a:lnTo>
                  <a:pt x="269869" y="426201"/>
                </a:lnTo>
                <a:lnTo>
                  <a:pt x="269229" y="428091"/>
                </a:lnTo>
                <a:lnTo>
                  <a:pt x="247771" y="436473"/>
                </a:lnTo>
                <a:lnTo>
                  <a:pt x="242437" y="437113"/>
                </a:lnTo>
                <a:lnTo>
                  <a:pt x="235579" y="437387"/>
                </a:lnTo>
                <a:lnTo>
                  <a:pt x="227075" y="437387"/>
                </a:lnTo>
                <a:lnTo>
                  <a:pt x="219090" y="437387"/>
                </a:lnTo>
                <a:lnTo>
                  <a:pt x="212232" y="437113"/>
                </a:lnTo>
                <a:lnTo>
                  <a:pt x="206745" y="436473"/>
                </a:lnTo>
                <a:lnTo>
                  <a:pt x="201289" y="435985"/>
                </a:lnTo>
                <a:lnTo>
                  <a:pt x="187086" y="429889"/>
                </a:lnTo>
                <a:lnTo>
                  <a:pt x="185806" y="428091"/>
                </a:lnTo>
                <a:lnTo>
                  <a:pt x="185165" y="426201"/>
                </a:lnTo>
                <a:lnTo>
                  <a:pt x="185165" y="424037"/>
                </a:lnTo>
                <a:lnTo>
                  <a:pt x="185165" y="345673"/>
                </a:lnTo>
                <a:lnTo>
                  <a:pt x="19446" y="345673"/>
                </a:lnTo>
                <a:lnTo>
                  <a:pt x="16398" y="345673"/>
                </a:lnTo>
                <a:lnTo>
                  <a:pt x="13594" y="345185"/>
                </a:lnTo>
                <a:lnTo>
                  <a:pt x="0" y="314827"/>
                </a:lnTo>
                <a:lnTo>
                  <a:pt x="0" y="306049"/>
                </a:lnTo>
                <a:lnTo>
                  <a:pt x="0" y="298947"/>
                </a:lnTo>
                <a:lnTo>
                  <a:pt x="5577" y="261213"/>
                </a:lnTo>
                <a:lnTo>
                  <a:pt x="6979" y="257403"/>
                </a:lnTo>
                <a:lnTo>
                  <a:pt x="145663" y="11795"/>
                </a:lnTo>
                <a:lnTo>
                  <a:pt x="151394" y="6583"/>
                </a:lnTo>
                <a:lnTo>
                  <a:pt x="154045" y="5059"/>
                </a:lnTo>
                <a:lnTo>
                  <a:pt x="192348" y="207"/>
                </a:lnTo>
                <a:lnTo>
                  <a:pt x="205984" y="2"/>
                </a:lnTo>
                <a:lnTo>
                  <a:pt x="207660" y="0"/>
                </a:lnTo>
                <a:close/>
              </a:path>
            </a:pathLst>
          </a:custGeom>
          <a:ln w="18287">
            <a:solidFill>
              <a:srgbClr val="D7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43054" y="2095865"/>
            <a:ext cx="266700" cy="436880"/>
          </a:xfrm>
          <a:custGeom>
            <a:avLst/>
            <a:gdLst/>
            <a:ahLst/>
            <a:cxnLst/>
            <a:rect l="l" t="t" r="r" b="b"/>
            <a:pathLst>
              <a:path w="266700" h="436880">
                <a:moveTo>
                  <a:pt x="143255" y="0"/>
                </a:moveTo>
                <a:lnTo>
                  <a:pt x="151790" y="0"/>
                </a:lnTo>
                <a:lnTo>
                  <a:pt x="158648" y="152"/>
                </a:lnTo>
                <a:lnTo>
                  <a:pt x="163829" y="396"/>
                </a:lnTo>
                <a:lnTo>
                  <a:pt x="169163" y="761"/>
                </a:lnTo>
                <a:lnTo>
                  <a:pt x="173126" y="1402"/>
                </a:lnTo>
                <a:lnTo>
                  <a:pt x="175778" y="2164"/>
                </a:lnTo>
                <a:lnTo>
                  <a:pt x="178460" y="2926"/>
                </a:lnTo>
                <a:lnTo>
                  <a:pt x="180228" y="3962"/>
                </a:lnTo>
                <a:lnTo>
                  <a:pt x="181112" y="5333"/>
                </a:lnTo>
                <a:lnTo>
                  <a:pt x="181996" y="6614"/>
                </a:lnTo>
                <a:lnTo>
                  <a:pt x="182514" y="8260"/>
                </a:lnTo>
                <a:lnTo>
                  <a:pt x="182514" y="10302"/>
                </a:lnTo>
                <a:lnTo>
                  <a:pt x="182514" y="368320"/>
                </a:lnTo>
                <a:lnTo>
                  <a:pt x="253136" y="368320"/>
                </a:lnTo>
                <a:lnTo>
                  <a:pt x="255148" y="368320"/>
                </a:lnTo>
                <a:lnTo>
                  <a:pt x="256946" y="368960"/>
                </a:lnTo>
                <a:lnTo>
                  <a:pt x="266456" y="396392"/>
                </a:lnTo>
                <a:lnTo>
                  <a:pt x="266456" y="402732"/>
                </a:lnTo>
                <a:lnTo>
                  <a:pt x="266456" y="409072"/>
                </a:lnTo>
                <a:lnTo>
                  <a:pt x="266212" y="414284"/>
                </a:lnTo>
                <a:lnTo>
                  <a:pt x="265450" y="418734"/>
                </a:lnTo>
                <a:lnTo>
                  <a:pt x="264810" y="423062"/>
                </a:lnTo>
                <a:lnTo>
                  <a:pt x="263926" y="426476"/>
                </a:lnTo>
                <a:lnTo>
                  <a:pt x="262646" y="429005"/>
                </a:lnTo>
                <a:lnTo>
                  <a:pt x="261365" y="431688"/>
                </a:lnTo>
                <a:lnTo>
                  <a:pt x="259994" y="433456"/>
                </a:lnTo>
                <a:lnTo>
                  <a:pt x="258470" y="434614"/>
                </a:lnTo>
                <a:lnTo>
                  <a:pt x="256946" y="435742"/>
                </a:lnTo>
                <a:lnTo>
                  <a:pt x="255148" y="436260"/>
                </a:lnTo>
                <a:lnTo>
                  <a:pt x="253136" y="436260"/>
                </a:lnTo>
                <a:lnTo>
                  <a:pt x="13990" y="436260"/>
                </a:lnTo>
                <a:lnTo>
                  <a:pt x="12191" y="436260"/>
                </a:lnTo>
                <a:lnTo>
                  <a:pt x="10546" y="435742"/>
                </a:lnTo>
                <a:lnTo>
                  <a:pt x="9022" y="434614"/>
                </a:lnTo>
                <a:lnTo>
                  <a:pt x="7376" y="433456"/>
                </a:lnTo>
                <a:lnTo>
                  <a:pt x="5974" y="431688"/>
                </a:lnTo>
                <a:lnTo>
                  <a:pt x="4846" y="429005"/>
                </a:lnTo>
                <a:lnTo>
                  <a:pt x="3566" y="426476"/>
                </a:lnTo>
                <a:lnTo>
                  <a:pt x="2682" y="423062"/>
                </a:lnTo>
                <a:lnTo>
                  <a:pt x="1920" y="418734"/>
                </a:lnTo>
                <a:lnTo>
                  <a:pt x="1280" y="414284"/>
                </a:lnTo>
                <a:lnTo>
                  <a:pt x="914" y="409072"/>
                </a:lnTo>
                <a:lnTo>
                  <a:pt x="914" y="402732"/>
                </a:lnTo>
                <a:lnTo>
                  <a:pt x="914" y="396392"/>
                </a:lnTo>
                <a:lnTo>
                  <a:pt x="1280" y="390905"/>
                </a:lnTo>
                <a:lnTo>
                  <a:pt x="1798" y="386608"/>
                </a:lnTo>
                <a:lnTo>
                  <a:pt x="2285" y="382158"/>
                </a:lnTo>
                <a:lnTo>
                  <a:pt x="3200" y="378713"/>
                </a:lnTo>
                <a:lnTo>
                  <a:pt x="4450" y="376062"/>
                </a:lnTo>
                <a:lnTo>
                  <a:pt x="5730" y="373258"/>
                </a:lnTo>
                <a:lnTo>
                  <a:pt x="7132" y="371368"/>
                </a:lnTo>
                <a:lnTo>
                  <a:pt x="8656" y="370088"/>
                </a:lnTo>
                <a:lnTo>
                  <a:pt x="10180" y="368960"/>
                </a:lnTo>
                <a:lnTo>
                  <a:pt x="11948" y="368320"/>
                </a:lnTo>
                <a:lnTo>
                  <a:pt x="13990" y="368320"/>
                </a:lnTo>
                <a:lnTo>
                  <a:pt x="94762" y="368320"/>
                </a:lnTo>
                <a:lnTo>
                  <a:pt x="94762" y="86380"/>
                </a:lnTo>
                <a:lnTo>
                  <a:pt x="25024" y="124846"/>
                </a:lnTo>
                <a:lnTo>
                  <a:pt x="19964" y="127253"/>
                </a:lnTo>
                <a:lnTo>
                  <a:pt x="15758" y="128777"/>
                </a:lnTo>
                <a:lnTo>
                  <a:pt x="12466" y="129418"/>
                </a:lnTo>
                <a:lnTo>
                  <a:pt x="9296" y="129936"/>
                </a:lnTo>
                <a:lnTo>
                  <a:pt x="6736" y="129296"/>
                </a:lnTo>
                <a:lnTo>
                  <a:pt x="4846" y="127406"/>
                </a:lnTo>
                <a:lnTo>
                  <a:pt x="2926" y="125486"/>
                </a:lnTo>
                <a:lnTo>
                  <a:pt x="1676" y="122194"/>
                </a:lnTo>
                <a:lnTo>
                  <a:pt x="914" y="117500"/>
                </a:lnTo>
                <a:lnTo>
                  <a:pt x="274" y="112775"/>
                </a:lnTo>
                <a:lnTo>
                  <a:pt x="0" y="106192"/>
                </a:lnTo>
                <a:lnTo>
                  <a:pt x="0" y="97688"/>
                </a:lnTo>
                <a:lnTo>
                  <a:pt x="0" y="92354"/>
                </a:lnTo>
                <a:lnTo>
                  <a:pt x="0" y="88026"/>
                </a:lnTo>
                <a:lnTo>
                  <a:pt x="274" y="84460"/>
                </a:lnTo>
                <a:lnTo>
                  <a:pt x="518" y="81046"/>
                </a:lnTo>
                <a:lnTo>
                  <a:pt x="105034" y="4328"/>
                </a:lnTo>
                <a:lnTo>
                  <a:pt x="106192" y="3444"/>
                </a:lnTo>
                <a:lnTo>
                  <a:pt x="107594" y="2682"/>
                </a:lnTo>
                <a:lnTo>
                  <a:pt x="109240" y="2164"/>
                </a:lnTo>
                <a:lnTo>
                  <a:pt x="111008" y="1523"/>
                </a:lnTo>
                <a:lnTo>
                  <a:pt x="126370" y="152"/>
                </a:lnTo>
                <a:lnTo>
                  <a:pt x="130698" y="0"/>
                </a:lnTo>
                <a:lnTo>
                  <a:pt x="136397" y="0"/>
                </a:lnTo>
                <a:lnTo>
                  <a:pt x="143255" y="0"/>
                </a:lnTo>
                <a:close/>
              </a:path>
            </a:pathLst>
          </a:custGeom>
          <a:ln w="18287">
            <a:solidFill>
              <a:srgbClr val="D7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5136" y="2091171"/>
            <a:ext cx="309880" cy="448945"/>
          </a:xfrm>
          <a:custGeom>
            <a:avLst/>
            <a:gdLst/>
            <a:ahLst/>
            <a:cxnLst/>
            <a:rect l="l" t="t" r="r" b="b"/>
            <a:pathLst>
              <a:path w="309879" h="448944">
                <a:moveTo>
                  <a:pt x="158979" y="0"/>
                </a:moveTo>
                <a:lnTo>
                  <a:pt x="200143" y="3900"/>
                </a:lnTo>
                <a:lnTo>
                  <a:pt x="237061" y="18369"/>
                </a:lnTo>
                <a:lnTo>
                  <a:pt x="267034" y="42353"/>
                </a:lnTo>
                <a:lnTo>
                  <a:pt x="286988" y="75157"/>
                </a:lnTo>
                <a:lnTo>
                  <a:pt x="301832" y="122370"/>
                </a:lnTo>
                <a:lnTo>
                  <a:pt x="306837" y="160347"/>
                </a:lnTo>
                <a:lnTo>
                  <a:pt x="309639" y="210655"/>
                </a:lnTo>
                <a:lnTo>
                  <a:pt x="309548" y="226743"/>
                </a:lnTo>
                <a:lnTo>
                  <a:pt x="307792" y="268367"/>
                </a:lnTo>
                <a:lnTo>
                  <a:pt x="302036" y="312843"/>
                </a:lnTo>
                <a:lnTo>
                  <a:pt x="291059" y="352956"/>
                </a:lnTo>
                <a:lnTo>
                  <a:pt x="267728" y="396445"/>
                </a:lnTo>
                <a:lnTo>
                  <a:pt x="230335" y="429862"/>
                </a:lnTo>
                <a:lnTo>
                  <a:pt x="194492" y="443731"/>
                </a:lnTo>
                <a:lnTo>
                  <a:pt x="156662" y="448618"/>
                </a:lnTo>
                <a:lnTo>
                  <a:pt x="140675" y="448275"/>
                </a:lnTo>
                <a:lnTo>
                  <a:pt x="101218" y="442721"/>
                </a:lnTo>
                <a:lnTo>
                  <a:pt x="57661" y="420581"/>
                </a:lnTo>
                <a:lnTo>
                  <a:pt x="26722" y="381904"/>
                </a:lnTo>
                <a:lnTo>
                  <a:pt x="9731" y="334455"/>
                </a:lnTo>
                <a:lnTo>
                  <a:pt x="2517" y="285324"/>
                </a:lnTo>
                <a:lnTo>
                  <a:pt x="252" y="246850"/>
                </a:lnTo>
                <a:lnTo>
                  <a:pt x="0" y="233348"/>
                </a:lnTo>
                <a:lnTo>
                  <a:pt x="120" y="218156"/>
                </a:lnTo>
                <a:lnTo>
                  <a:pt x="2097" y="177625"/>
                </a:lnTo>
                <a:lnTo>
                  <a:pt x="9975" y="126938"/>
                </a:lnTo>
                <a:lnTo>
                  <a:pt x="21836" y="88404"/>
                </a:lnTo>
                <a:lnTo>
                  <a:pt x="48636" y="44805"/>
                </a:lnTo>
                <a:lnTo>
                  <a:pt x="88733" y="14689"/>
                </a:lnTo>
                <a:lnTo>
                  <a:pt x="125096" y="2956"/>
                </a:lnTo>
                <a:lnTo>
                  <a:pt x="158979" y="0"/>
                </a:lnTo>
                <a:close/>
              </a:path>
            </a:pathLst>
          </a:custGeom>
          <a:ln w="18287">
            <a:solidFill>
              <a:srgbClr val="D7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27931" y="2091171"/>
            <a:ext cx="290830" cy="441325"/>
          </a:xfrm>
          <a:custGeom>
            <a:avLst/>
            <a:gdLst/>
            <a:ahLst/>
            <a:cxnLst/>
            <a:rect l="l" t="t" r="r" b="b"/>
            <a:pathLst>
              <a:path w="290829" h="441325">
                <a:moveTo>
                  <a:pt x="139049" y="0"/>
                </a:moveTo>
                <a:lnTo>
                  <a:pt x="178702" y="3452"/>
                </a:lnTo>
                <a:lnTo>
                  <a:pt x="217965" y="17211"/>
                </a:lnTo>
                <a:lnTo>
                  <a:pt x="255073" y="49626"/>
                </a:lnTo>
                <a:lnTo>
                  <a:pt x="270321" y="87197"/>
                </a:lnTo>
                <a:lnTo>
                  <a:pt x="273267" y="109891"/>
                </a:lnTo>
                <a:lnTo>
                  <a:pt x="272968" y="123920"/>
                </a:lnTo>
                <a:lnTo>
                  <a:pt x="267371" y="161978"/>
                </a:lnTo>
                <a:lnTo>
                  <a:pt x="247936" y="206967"/>
                </a:lnTo>
                <a:lnTo>
                  <a:pt x="218463" y="248978"/>
                </a:lnTo>
                <a:lnTo>
                  <a:pt x="187220" y="284970"/>
                </a:lnTo>
                <a:lnTo>
                  <a:pt x="158991" y="314215"/>
                </a:lnTo>
                <a:lnTo>
                  <a:pt x="104912" y="369691"/>
                </a:lnTo>
                <a:lnTo>
                  <a:pt x="275600" y="369691"/>
                </a:lnTo>
                <a:lnTo>
                  <a:pt x="277886" y="369691"/>
                </a:lnTo>
                <a:lnTo>
                  <a:pt x="279897" y="370331"/>
                </a:lnTo>
                <a:lnTo>
                  <a:pt x="281818" y="371612"/>
                </a:lnTo>
                <a:lnTo>
                  <a:pt x="283707" y="373014"/>
                </a:lnTo>
                <a:lnTo>
                  <a:pt x="285353" y="375025"/>
                </a:lnTo>
                <a:lnTo>
                  <a:pt x="286633" y="377830"/>
                </a:lnTo>
                <a:lnTo>
                  <a:pt x="288035" y="380634"/>
                </a:lnTo>
                <a:lnTo>
                  <a:pt x="289041" y="384322"/>
                </a:lnTo>
                <a:lnTo>
                  <a:pt x="289681" y="388894"/>
                </a:lnTo>
                <a:lnTo>
                  <a:pt x="290321" y="393466"/>
                </a:lnTo>
                <a:lnTo>
                  <a:pt x="290687" y="398922"/>
                </a:lnTo>
                <a:lnTo>
                  <a:pt x="290687" y="405140"/>
                </a:lnTo>
                <a:lnTo>
                  <a:pt x="290687" y="411601"/>
                </a:lnTo>
                <a:lnTo>
                  <a:pt x="290443" y="417210"/>
                </a:lnTo>
                <a:lnTo>
                  <a:pt x="289803" y="421782"/>
                </a:lnTo>
                <a:lnTo>
                  <a:pt x="289316" y="426354"/>
                </a:lnTo>
                <a:lnTo>
                  <a:pt x="279135" y="440954"/>
                </a:lnTo>
                <a:lnTo>
                  <a:pt x="276971" y="440954"/>
                </a:lnTo>
                <a:lnTo>
                  <a:pt x="27797" y="440954"/>
                </a:lnTo>
                <a:lnTo>
                  <a:pt x="22859" y="440954"/>
                </a:lnTo>
                <a:lnTo>
                  <a:pt x="18653" y="440557"/>
                </a:lnTo>
                <a:lnTo>
                  <a:pt x="15118" y="439673"/>
                </a:lnTo>
                <a:lnTo>
                  <a:pt x="11551" y="438790"/>
                </a:lnTo>
                <a:lnTo>
                  <a:pt x="1523" y="423184"/>
                </a:lnTo>
                <a:lnTo>
                  <a:pt x="518" y="418337"/>
                </a:lnTo>
                <a:lnTo>
                  <a:pt x="0" y="411998"/>
                </a:lnTo>
                <a:lnTo>
                  <a:pt x="0" y="404134"/>
                </a:lnTo>
                <a:lnTo>
                  <a:pt x="0" y="396758"/>
                </a:lnTo>
                <a:lnTo>
                  <a:pt x="365" y="390418"/>
                </a:lnTo>
                <a:lnTo>
                  <a:pt x="1005" y="385206"/>
                </a:lnTo>
                <a:lnTo>
                  <a:pt x="1645" y="379994"/>
                </a:lnTo>
                <a:lnTo>
                  <a:pt x="22463" y="346222"/>
                </a:lnTo>
                <a:lnTo>
                  <a:pt x="97535" y="265816"/>
                </a:lnTo>
                <a:lnTo>
                  <a:pt x="123987" y="235810"/>
                </a:lnTo>
                <a:lnTo>
                  <a:pt x="146854" y="203035"/>
                </a:lnTo>
                <a:lnTo>
                  <a:pt x="163253" y="167555"/>
                </a:lnTo>
                <a:lnTo>
                  <a:pt x="168262" y="139965"/>
                </a:lnTo>
                <a:lnTo>
                  <a:pt x="167713" y="124508"/>
                </a:lnTo>
                <a:lnTo>
                  <a:pt x="149992" y="90190"/>
                </a:lnTo>
                <a:lnTo>
                  <a:pt x="122285" y="79369"/>
                </a:lnTo>
                <a:lnTo>
                  <a:pt x="112897" y="79369"/>
                </a:lnTo>
                <a:lnTo>
                  <a:pt x="70823" y="87062"/>
                </a:lnTo>
                <a:lnTo>
                  <a:pt x="31882" y="106954"/>
                </a:lnTo>
                <a:lnTo>
                  <a:pt x="26669" y="110368"/>
                </a:lnTo>
                <a:lnTo>
                  <a:pt x="22738" y="112135"/>
                </a:lnTo>
                <a:lnTo>
                  <a:pt x="19811" y="112135"/>
                </a:lnTo>
                <a:lnTo>
                  <a:pt x="17769" y="112135"/>
                </a:lnTo>
                <a:lnTo>
                  <a:pt x="16001" y="111526"/>
                </a:lnTo>
                <a:lnTo>
                  <a:pt x="14599" y="110124"/>
                </a:lnTo>
                <a:lnTo>
                  <a:pt x="13197" y="108844"/>
                </a:lnTo>
                <a:lnTo>
                  <a:pt x="11948" y="106558"/>
                </a:lnTo>
                <a:lnTo>
                  <a:pt x="11033" y="103388"/>
                </a:lnTo>
                <a:lnTo>
                  <a:pt x="10149" y="100340"/>
                </a:lnTo>
                <a:lnTo>
                  <a:pt x="9509" y="96133"/>
                </a:lnTo>
                <a:lnTo>
                  <a:pt x="8900" y="90799"/>
                </a:lnTo>
                <a:lnTo>
                  <a:pt x="8381" y="85618"/>
                </a:lnTo>
                <a:lnTo>
                  <a:pt x="8138" y="79247"/>
                </a:lnTo>
                <a:lnTo>
                  <a:pt x="8138" y="71627"/>
                </a:lnTo>
                <a:lnTo>
                  <a:pt x="8138" y="66415"/>
                </a:lnTo>
                <a:lnTo>
                  <a:pt x="8260" y="62240"/>
                </a:lnTo>
                <a:lnTo>
                  <a:pt x="8625" y="58673"/>
                </a:lnTo>
                <a:lnTo>
                  <a:pt x="8900" y="55260"/>
                </a:lnTo>
                <a:lnTo>
                  <a:pt x="12832" y="42946"/>
                </a:lnTo>
                <a:lnTo>
                  <a:pt x="13837" y="41026"/>
                </a:lnTo>
                <a:lnTo>
                  <a:pt x="15880" y="38740"/>
                </a:lnTo>
                <a:lnTo>
                  <a:pt x="18653" y="36088"/>
                </a:lnTo>
                <a:lnTo>
                  <a:pt x="21457" y="33406"/>
                </a:lnTo>
                <a:lnTo>
                  <a:pt x="56621" y="15686"/>
                </a:lnTo>
                <a:lnTo>
                  <a:pt x="93498" y="4840"/>
                </a:lnTo>
                <a:lnTo>
                  <a:pt x="131849" y="113"/>
                </a:lnTo>
                <a:lnTo>
                  <a:pt x="139049" y="0"/>
                </a:lnTo>
                <a:close/>
              </a:path>
            </a:pathLst>
          </a:custGeom>
          <a:ln w="18287">
            <a:solidFill>
              <a:srgbClr val="D7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2178" y="2066026"/>
            <a:ext cx="84455" cy="468630"/>
          </a:xfrm>
          <a:custGeom>
            <a:avLst/>
            <a:gdLst/>
            <a:ahLst/>
            <a:cxnLst/>
            <a:rect l="l" t="t" r="r" b="b"/>
            <a:pathLst>
              <a:path w="84455" h="468630">
                <a:moveTo>
                  <a:pt x="42159" y="0"/>
                </a:moveTo>
                <a:lnTo>
                  <a:pt x="50410" y="0"/>
                </a:lnTo>
                <a:lnTo>
                  <a:pt x="57149" y="274"/>
                </a:lnTo>
                <a:lnTo>
                  <a:pt x="62602" y="1036"/>
                </a:lnTo>
                <a:lnTo>
                  <a:pt x="67936" y="1645"/>
                </a:lnTo>
                <a:lnTo>
                  <a:pt x="82295" y="8381"/>
                </a:lnTo>
                <a:lnTo>
                  <a:pt x="83688" y="10180"/>
                </a:lnTo>
                <a:lnTo>
                  <a:pt x="84319" y="12191"/>
                </a:lnTo>
                <a:lnTo>
                  <a:pt x="84319" y="14356"/>
                </a:lnTo>
                <a:lnTo>
                  <a:pt x="84319" y="454792"/>
                </a:lnTo>
                <a:lnTo>
                  <a:pt x="84319" y="456956"/>
                </a:lnTo>
                <a:lnTo>
                  <a:pt x="83688" y="458845"/>
                </a:lnTo>
                <a:lnTo>
                  <a:pt x="82295" y="460644"/>
                </a:lnTo>
                <a:lnTo>
                  <a:pt x="81021" y="462290"/>
                </a:lnTo>
                <a:lnTo>
                  <a:pt x="62602" y="467227"/>
                </a:lnTo>
                <a:lnTo>
                  <a:pt x="57149" y="467867"/>
                </a:lnTo>
                <a:lnTo>
                  <a:pt x="50410" y="468142"/>
                </a:lnTo>
                <a:lnTo>
                  <a:pt x="42159" y="468142"/>
                </a:lnTo>
                <a:lnTo>
                  <a:pt x="33908" y="468142"/>
                </a:lnTo>
                <a:lnTo>
                  <a:pt x="27050" y="467867"/>
                </a:lnTo>
                <a:lnTo>
                  <a:pt x="21716" y="467227"/>
                </a:lnTo>
                <a:lnTo>
                  <a:pt x="16382" y="466740"/>
                </a:lnTo>
                <a:lnTo>
                  <a:pt x="0" y="456956"/>
                </a:lnTo>
                <a:lnTo>
                  <a:pt x="0" y="454792"/>
                </a:lnTo>
                <a:lnTo>
                  <a:pt x="0" y="14356"/>
                </a:lnTo>
                <a:lnTo>
                  <a:pt x="0" y="12191"/>
                </a:lnTo>
                <a:lnTo>
                  <a:pt x="630" y="10180"/>
                </a:lnTo>
                <a:lnTo>
                  <a:pt x="21716" y="1036"/>
                </a:lnTo>
                <a:lnTo>
                  <a:pt x="27050" y="274"/>
                </a:lnTo>
                <a:lnTo>
                  <a:pt x="33908" y="0"/>
                </a:lnTo>
                <a:lnTo>
                  <a:pt x="42159" y="0"/>
                </a:lnTo>
                <a:close/>
              </a:path>
            </a:pathLst>
          </a:custGeom>
          <a:ln w="18287">
            <a:solidFill>
              <a:srgbClr val="D7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48237" y="2034143"/>
            <a:ext cx="285115" cy="599440"/>
          </a:xfrm>
          <a:custGeom>
            <a:avLst/>
            <a:gdLst/>
            <a:ahLst/>
            <a:cxnLst/>
            <a:rect l="l" t="t" r="r" b="b"/>
            <a:pathLst>
              <a:path w="285114" h="599439">
                <a:moveTo>
                  <a:pt x="243992" y="0"/>
                </a:moveTo>
                <a:lnTo>
                  <a:pt x="253380" y="0"/>
                </a:lnTo>
                <a:lnTo>
                  <a:pt x="260878" y="518"/>
                </a:lnTo>
                <a:lnTo>
                  <a:pt x="266578" y="1402"/>
                </a:lnTo>
                <a:lnTo>
                  <a:pt x="272308" y="2285"/>
                </a:lnTo>
                <a:lnTo>
                  <a:pt x="276484" y="3566"/>
                </a:lnTo>
                <a:lnTo>
                  <a:pt x="279410" y="5486"/>
                </a:lnTo>
                <a:lnTo>
                  <a:pt x="282336" y="7254"/>
                </a:lnTo>
                <a:lnTo>
                  <a:pt x="283982" y="9540"/>
                </a:lnTo>
                <a:lnTo>
                  <a:pt x="284500" y="12344"/>
                </a:lnTo>
                <a:lnTo>
                  <a:pt x="284866" y="15118"/>
                </a:lnTo>
                <a:lnTo>
                  <a:pt x="284622" y="18440"/>
                </a:lnTo>
                <a:lnTo>
                  <a:pt x="83576" y="584728"/>
                </a:lnTo>
                <a:lnTo>
                  <a:pt x="79126" y="591708"/>
                </a:lnTo>
                <a:lnTo>
                  <a:pt x="77358" y="593597"/>
                </a:lnTo>
                <a:lnTo>
                  <a:pt x="74950" y="595000"/>
                </a:lnTo>
                <a:lnTo>
                  <a:pt x="71627" y="596158"/>
                </a:lnTo>
                <a:lnTo>
                  <a:pt x="68458" y="597286"/>
                </a:lnTo>
                <a:lnTo>
                  <a:pt x="64404" y="598048"/>
                </a:lnTo>
                <a:lnTo>
                  <a:pt x="59588" y="598688"/>
                </a:lnTo>
                <a:lnTo>
                  <a:pt x="54742" y="599206"/>
                </a:lnTo>
                <a:lnTo>
                  <a:pt x="48767" y="599450"/>
                </a:lnTo>
                <a:lnTo>
                  <a:pt x="41422" y="599450"/>
                </a:lnTo>
                <a:lnTo>
                  <a:pt x="32156" y="599450"/>
                </a:lnTo>
                <a:lnTo>
                  <a:pt x="24780" y="599084"/>
                </a:lnTo>
                <a:lnTo>
                  <a:pt x="18928" y="598169"/>
                </a:lnTo>
                <a:lnTo>
                  <a:pt x="13106" y="597286"/>
                </a:lnTo>
                <a:lnTo>
                  <a:pt x="8656" y="595883"/>
                </a:lnTo>
                <a:lnTo>
                  <a:pt x="5730" y="594116"/>
                </a:lnTo>
                <a:lnTo>
                  <a:pt x="2682" y="592348"/>
                </a:lnTo>
                <a:lnTo>
                  <a:pt x="914" y="590062"/>
                </a:lnTo>
                <a:lnTo>
                  <a:pt x="518" y="587258"/>
                </a:lnTo>
                <a:lnTo>
                  <a:pt x="0" y="584453"/>
                </a:lnTo>
                <a:lnTo>
                  <a:pt x="518" y="581162"/>
                </a:lnTo>
                <a:lnTo>
                  <a:pt x="1798" y="577352"/>
                </a:lnTo>
                <a:lnTo>
                  <a:pt x="202082" y="15118"/>
                </a:lnTo>
                <a:lnTo>
                  <a:pt x="202966" y="12191"/>
                </a:lnTo>
                <a:lnTo>
                  <a:pt x="204368" y="9784"/>
                </a:lnTo>
                <a:lnTo>
                  <a:pt x="206136" y="7894"/>
                </a:lnTo>
                <a:lnTo>
                  <a:pt x="207904" y="5974"/>
                </a:lnTo>
                <a:lnTo>
                  <a:pt x="210311" y="4571"/>
                </a:lnTo>
                <a:lnTo>
                  <a:pt x="213512" y="3444"/>
                </a:lnTo>
                <a:lnTo>
                  <a:pt x="216560" y="2285"/>
                </a:lnTo>
                <a:lnTo>
                  <a:pt x="220614" y="1402"/>
                </a:lnTo>
                <a:lnTo>
                  <a:pt x="225704" y="914"/>
                </a:lnTo>
                <a:lnTo>
                  <a:pt x="230764" y="396"/>
                </a:lnTo>
                <a:lnTo>
                  <a:pt x="236738" y="0"/>
                </a:lnTo>
                <a:lnTo>
                  <a:pt x="243992" y="0"/>
                </a:lnTo>
                <a:close/>
              </a:path>
            </a:pathLst>
          </a:custGeom>
          <a:ln w="18287">
            <a:solidFill>
              <a:srgbClr val="D7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68677" y="5175629"/>
            <a:ext cx="220027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20" dirty="0">
                <a:latin typeface="Calibri"/>
                <a:cs typeface="Calibri"/>
              </a:rPr>
              <a:t>Cumpli</a:t>
            </a:r>
            <a:r>
              <a:rPr sz="2400" b="1" spc="-5" dirty="0">
                <a:latin typeface="Calibri"/>
                <a:cs typeface="Calibri"/>
              </a:rPr>
              <a:t>mi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45" dirty="0">
                <a:latin typeface="Calibri"/>
                <a:cs typeface="Calibri"/>
              </a:rPr>
              <a:t>nt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án</a:t>
            </a:r>
            <a:r>
              <a:rPr sz="2400" b="1" spc="-1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2465" y="3144510"/>
            <a:ext cx="672655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͞</a:t>
            </a:r>
            <a:r>
              <a:rPr sz="1800" spc="-4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Ŷ</a:t>
            </a:r>
            <a:r>
              <a:rPr sz="1800" spc="30" dirty="0">
                <a:latin typeface="Calibri"/>
                <a:cs typeface="Calibri"/>
              </a:rPr>
              <a:t>e</a:t>
            </a:r>
            <a:r>
              <a:rPr sz="1800" spc="60" dirty="0">
                <a:latin typeface="Calibri"/>
                <a:cs typeface="Calibri"/>
              </a:rPr>
              <a:t>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os 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65" dirty="0">
                <a:latin typeface="Calibri"/>
                <a:cs typeface="Calibri"/>
              </a:rPr>
              <a:t>ŵi</a:t>
            </a:r>
            <a:r>
              <a:rPr sz="1800" spc="25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Ŷ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os y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15" dirty="0">
                <a:latin typeface="Calibri"/>
                <a:cs typeface="Calibri"/>
              </a:rPr>
              <a:t>oŶdi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15" dirty="0">
                <a:latin typeface="Calibri"/>
                <a:cs typeface="Calibri"/>
              </a:rPr>
              <a:t>oŶe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15" dirty="0">
                <a:latin typeface="Calibri"/>
                <a:cs typeface="Calibri"/>
              </a:rPr>
              <a:t>Ŷsc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pc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25" dirty="0">
                <a:latin typeface="Calibri"/>
                <a:cs typeface="Calibri"/>
              </a:rPr>
              <a:t>óŶ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ado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vi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io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ó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er</a:t>
            </a:r>
            <a:r>
              <a:rPr sz="1800" dirty="0">
                <a:latin typeface="Calibri"/>
                <a:cs typeface="Calibri"/>
              </a:rPr>
              <a:t>vi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io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de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ud</a:t>
            </a:r>
            <a:r>
              <a:rPr sz="1800" spc="-165" dirty="0">
                <a:latin typeface="Calibri"/>
                <a:cs typeface="Calibri"/>
              </a:rPr>
              <a:t>͟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88042" y="4005072"/>
            <a:ext cx="288290" cy="1080135"/>
          </a:xfrm>
          <a:custGeom>
            <a:avLst/>
            <a:gdLst/>
            <a:ahLst/>
            <a:cxnLst/>
            <a:rect l="l" t="t" r="r" b="b"/>
            <a:pathLst>
              <a:path w="288289" h="1080135">
                <a:moveTo>
                  <a:pt x="288035" y="936116"/>
                </a:moveTo>
                <a:lnTo>
                  <a:pt x="0" y="936116"/>
                </a:lnTo>
                <a:lnTo>
                  <a:pt x="144017" y="1080134"/>
                </a:lnTo>
                <a:lnTo>
                  <a:pt x="288035" y="936116"/>
                </a:lnTo>
                <a:close/>
              </a:path>
              <a:path w="288289" h="1080135">
                <a:moveTo>
                  <a:pt x="216011" y="0"/>
                </a:moveTo>
                <a:lnTo>
                  <a:pt x="71993" y="0"/>
                </a:lnTo>
                <a:lnTo>
                  <a:pt x="71993" y="936116"/>
                </a:lnTo>
                <a:lnTo>
                  <a:pt x="216011" y="936116"/>
                </a:lnTo>
                <a:lnTo>
                  <a:pt x="216011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88042" y="4005072"/>
            <a:ext cx="288290" cy="1080135"/>
          </a:xfrm>
          <a:custGeom>
            <a:avLst/>
            <a:gdLst/>
            <a:ahLst/>
            <a:cxnLst/>
            <a:rect l="l" t="t" r="r" b="b"/>
            <a:pathLst>
              <a:path w="288289" h="1080135">
                <a:moveTo>
                  <a:pt x="0" y="936116"/>
                </a:moveTo>
                <a:lnTo>
                  <a:pt x="71993" y="936116"/>
                </a:lnTo>
                <a:lnTo>
                  <a:pt x="71993" y="0"/>
                </a:lnTo>
                <a:lnTo>
                  <a:pt x="216011" y="0"/>
                </a:lnTo>
                <a:lnTo>
                  <a:pt x="216011" y="936116"/>
                </a:lnTo>
                <a:lnTo>
                  <a:pt x="288035" y="936116"/>
                </a:lnTo>
                <a:lnTo>
                  <a:pt x="144017" y="1080134"/>
                </a:lnTo>
                <a:lnTo>
                  <a:pt x="0" y="936116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677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371" rIns="0" bIns="0" rtlCol="0">
            <a:spAutoFit/>
          </a:bodyPr>
          <a:lstStyle/>
          <a:p>
            <a:pPr marL="1840230">
              <a:lnSpc>
                <a:spcPct val="100000"/>
              </a:lnSpc>
            </a:pPr>
            <a:r>
              <a:rPr sz="3200" b="1" spc="-5" dirty="0">
                <a:solidFill>
                  <a:srgbClr val="16375E"/>
                </a:solidFill>
                <a:latin typeface="Calibri"/>
                <a:cs typeface="Calibri"/>
              </a:rPr>
              <a:t>Co</a:t>
            </a:r>
            <a:r>
              <a:rPr sz="3200" b="1" spc="-25" dirty="0">
                <a:solidFill>
                  <a:srgbClr val="16375E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sz="3200" b="1" spc="-35" dirty="0">
                <a:solidFill>
                  <a:srgbClr val="16375E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ol</a:t>
            </a:r>
            <a:r>
              <a:rPr sz="3200" b="1" spc="-8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16375E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e</a:t>
            </a:r>
            <a:r>
              <a:rPr sz="3200" b="1" spc="-8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spc="-30" dirty="0">
                <a:solidFill>
                  <a:srgbClr val="16375E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alidad</a:t>
            </a:r>
            <a:r>
              <a:rPr sz="3200" b="1" spc="-11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I</a:t>
            </a:r>
            <a:r>
              <a:rPr sz="3200" b="1" spc="-35" dirty="0">
                <a:solidFill>
                  <a:srgbClr val="16375E"/>
                </a:solidFill>
                <a:latin typeface="Calibri"/>
                <a:cs typeface="Calibri"/>
              </a:rPr>
              <a:t>nt</a:t>
            </a:r>
            <a:r>
              <a:rPr sz="3200" b="1" spc="-5" dirty="0">
                <a:solidFill>
                  <a:srgbClr val="16375E"/>
                </a:solidFill>
                <a:latin typeface="Calibri"/>
                <a:cs typeface="Calibri"/>
              </a:rPr>
              <a:t>erno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5803" y="2101352"/>
            <a:ext cx="6916420" cy="4064000"/>
          </a:xfrm>
          <a:custGeom>
            <a:avLst/>
            <a:gdLst/>
            <a:ahLst/>
            <a:cxnLst/>
            <a:rect l="l" t="t" r="r" b="b"/>
            <a:pathLst>
              <a:path w="6916420" h="4064000">
                <a:moveTo>
                  <a:pt x="4884334" y="0"/>
                </a:moveTo>
                <a:lnTo>
                  <a:pt x="4884334" y="1015989"/>
                </a:lnTo>
                <a:lnTo>
                  <a:pt x="0" y="1015989"/>
                </a:lnTo>
                <a:lnTo>
                  <a:pt x="0" y="3047993"/>
                </a:lnTo>
                <a:lnTo>
                  <a:pt x="4884334" y="3047993"/>
                </a:lnTo>
                <a:lnTo>
                  <a:pt x="4884334" y="4063953"/>
                </a:lnTo>
                <a:lnTo>
                  <a:pt x="6916344" y="2031985"/>
                </a:lnTo>
                <a:lnTo>
                  <a:pt x="4884334" y="0"/>
                </a:lnTo>
                <a:close/>
              </a:path>
            </a:pathLst>
          </a:custGeom>
          <a:solidFill>
            <a:srgbClr val="D0D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38" y="3320552"/>
            <a:ext cx="2441575" cy="1625600"/>
          </a:xfrm>
          <a:custGeom>
            <a:avLst/>
            <a:gdLst/>
            <a:ahLst/>
            <a:cxnLst/>
            <a:rect l="l" t="t" r="r" b="b"/>
            <a:pathLst>
              <a:path w="2441575" h="1625600">
                <a:moveTo>
                  <a:pt x="2170114" y="0"/>
                </a:moveTo>
                <a:lnTo>
                  <a:pt x="270936" y="0"/>
                </a:lnTo>
                <a:lnTo>
                  <a:pt x="248715" y="897"/>
                </a:lnTo>
                <a:lnTo>
                  <a:pt x="205826" y="7872"/>
                </a:lnTo>
                <a:lnTo>
                  <a:pt x="165474" y="21287"/>
                </a:lnTo>
                <a:lnTo>
                  <a:pt x="128216" y="40584"/>
                </a:lnTo>
                <a:lnTo>
                  <a:pt x="94612" y="65206"/>
                </a:lnTo>
                <a:lnTo>
                  <a:pt x="65217" y="94594"/>
                </a:lnTo>
                <a:lnTo>
                  <a:pt x="40591" y="128192"/>
                </a:lnTo>
                <a:lnTo>
                  <a:pt x="21290" y="165440"/>
                </a:lnTo>
                <a:lnTo>
                  <a:pt x="7873" y="205782"/>
                </a:lnTo>
                <a:lnTo>
                  <a:pt x="898" y="248660"/>
                </a:lnTo>
                <a:lnTo>
                  <a:pt x="0" y="270875"/>
                </a:lnTo>
                <a:lnTo>
                  <a:pt x="0" y="1354567"/>
                </a:lnTo>
                <a:lnTo>
                  <a:pt x="3545" y="1398541"/>
                </a:lnTo>
                <a:lnTo>
                  <a:pt x="13812" y="1440251"/>
                </a:lnTo>
                <a:lnTo>
                  <a:pt x="30240" y="1479140"/>
                </a:lnTo>
                <a:lnTo>
                  <a:pt x="52273" y="1514652"/>
                </a:lnTo>
                <a:lnTo>
                  <a:pt x="79353" y="1546228"/>
                </a:lnTo>
                <a:lnTo>
                  <a:pt x="110923" y="1573313"/>
                </a:lnTo>
                <a:lnTo>
                  <a:pt x="146423" y="1595348"/>
                </a:lnTo>
                <a:lnTo>
                  <a:pt x="185298" y="1611777"/>
                </a:lnTo>
                <a:lnTo>
                  <a:pt x="226988" y="1622043"/>
                </a:lnTo>
                <a:lnTo>
                  <a:pt x="270936" y="1625589"/>
                </a:lnTo>
                <a:lnTo>
                  <a:pt x="2170114" y="1625589"/>
                </a:lnTo>
                <a:lnTo>
                  <a:pt x="2214053" y="1622043"/>
                </a:lnTo>
                <a:lnTo>
                  <a:pt x="2255734" y="1611777"/>
                </a:lnTo>
                <a:lnTo>
                  <a:pt x="2294601" y="1595348"/>
                </a:lnTo>
                <a:lnTo>
                  <a:pt x="2330096" y="1573313"/>
                </a:lnTo>
                <a:lnTo>
                  <a:pt x="2361661" y="1546228"/>
                </a:lnTo>
                <a:lnTo>
                  <a:pt x="2388737" y="1514652"/>
                </a:lnTo>
                <a:lnTo>
                  <a:pt x="2410768" y="1479140"/>
                </a:lnTo>
                <a:lnTo>
                  <a:pt x="2427195" y="1440251"/>
                </a:lnTo>
                <a:lnTo>
                  <a:pt x="2437460" y="1398541"/>
                </a:lnTo>
                <a:lnTo>
                  <a:pt x="2441005" y="1354567"/>
                </a:lnTo>
                <a:lnTo>
                  <a:pt x="2441005" y="270875"/>
                </a:lnTo>
                <a:lnTo>
                  <a:pt x="2437460" y="226939"/>
                </a:lnTo>
                <a:lnTo>
                  <a:pt x="2427195" y="185259"/>
                </a:lnTo>
                <a:lnTo>
                  <a:pt x="2410768" y="146394"/>
                </a:lnTo>
                <a:lnTo>
                  <a:pt x="2388737" y="110902"/>
                </a:lnTo>
                <a:lnTo>
                  <a:pt x="2361661" y="79339"/>
                </a:lnTo>
                <a:lnTo>
                  <a:pt x="2330096" y="52264"/>
                </a:lnTo>
                <a:lnTo>
                  <a:pt x="2294601" y="30235"/>
                </a:lnTo>
                <a:lnTo>
                  <a:pt x="2255734" y="13809"/>
                </a:lnTo>
                <a:lnTo>
                  <a:pt x="2214053" y="3545"/>
                </a:lnTo>
                <a:lnTo>
                  <a:pt x="217011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538" y="3320552"/>
            <a:ext cx="2441575" cy="1625600"/>
          </a:xfrm>
          <a:custGeom>
            <a:avLst/>
            <a:gdLst/>
            <a:ahLst/>
            <a:cxnLst/>
            <a:rect l="l" t="t" r="r" b="b"/>
            <a:pathLst>
              <a:path w="2441575" h="1625600">
                <a:moveTo>
                  <a:pt x="0" y="270875"/>
                </a:moveTo>
                <a:lnTo>
                  <a:pt x="3545" y="226939"/>
                </a:lnTo>
                <a:lnTo>
                  <a:pt x="13812" y="185259"/>
                </a:lnTo>
                <a:lnTo>
                  <a:pt x="30240" y="146394"/>
                </a:lnTo>
                <a:lnTo>
                  <a:pt x="52273" y="110902"/>
                </a:lnTo>
                <a:lnTo>
                  <a:pt x="79353" y="79339"/>
                </a:lnTo>
                <a:lnTo>
                  <a:pt x="110923" y="52264"/>
                </a:lnTo>
                <a:lnTo>
                  <a:pt x="146423" y="30235"/>
                </a:lnTo>
                <a:lnTo>
                  <a:pt x="185298" y="13809"/>
                </a:lnTo>
                <a:lnTo>
                  <a:pt x="226988" y="3545"/>
                </a:lnTo>
                <a:lnTo>
                  <a:pt x="270936" y="0"/>
                </a:lnTo>
                <a:lnTo>
                  <a:pt x="2170114" y="0"/>
                </a:lnTo>
                <a:lnTo>
                  <a:pt x="2214053" y="3545"/>
                </a:lnTo>
                <a:lnTo>
                  <a:pt x="2255734" y="13809"/>
                </a:lnTo>
                <a:lnTo>
                  <a:pt x="2294601" y="30235"/>
                </a:lnTo>
                <a:lnTo>
                  <a:pt x="2330096" y="52264"/>
                </a:lnTo>
                <a:lnTo>
                  <a:pt x="2361661" y="79339"/>
                </a:lnTo>
                <a:lnTo>
                  <a:pt x="2388737" y="110902"/>
                </a:lnTo>
                <a:lnTo>
                  <a:pt x="2410768" y="146394"/>
                </a:lnTo>
                <a:lnTo>
                  <a:pt x="2427195" y="185259"/>
                </a:lnTo>
                <a:lnTo>
                  <a:pt x="2437460" y="226939"/>
                </a:lnTo>
                <a:lnTo>
                  <a:pt x="2441005" y="270875"/>
                </a:lnTo>
                <a:lnTo>
                  <a:pt x="2441005" y="1354567"/>
                </a:lnTo>
                <a:lnTo>
                  <a:pt x="2437460" y="1398541"/>
                </a:lnTo>
                <a:lnTo>
                  <a:pt x="2427195" y="1440251"/>
                </a:lnTo>
                <a:lnTo>
                  <a:pt x="2410768" y="1479140"/>
                </a:lnTo>
                <a:lnTo>
                  <a:pt x="2388737" y="1514652"/>
                </a:lnTo>
                <a:lnTo>
                  <a:pt x="2361661" y="1546228"/>
                </a:lnTo>
                <a:lnTo>
                  <a:pt x="2330096" y="1573313"/>
                </a:lnTo>
                <a:lnTo>
                  <a:pt x="2294601" y="1595348"/>
                </a:lnTo>
                <a:lnTo>
                  <a:pt x="2255734" y="1611777"/>
                </a:lnTo>
                <a:lnTo>
                  <a:pt x="2214053" y="1622043"/>
                </a:lnTo>
                <a:lnTo>
                  <a:pt x="2170114" y="1625589"/>
                </a:lnTo>
                <a:lnTo>
                  <a:pt x="270936" y="1625589"/>
                </a:lnTo>
                <a:lnTo>
                  <a:pt x="226988" y="1622043"/>
                </a:lnTo>
                <a:lnTo>
                  <a:pt x="185298" y="1611777"/>
                </a:lnTo>
                <a:lnTo>
                  <a:pt x="146423" y="1595348"/>
                </a:lnTo>
                <a:lnTo>
                  <a:pt x="110923" y="1573313"/>
                </a:lnTo>
                <a:lnTo>
                  <a:pt x="79353" y="1546228"/>
                </a:lnTo>
                <a:lnTo>
                  <a:pt x="52273" y="1514652"/>
                </a:lnTo>
                <a:lnTo>
                  <a:pt x="30240" y="1479140"/>
                </a:lnTo>
                <a:lnTo>
                  <a:pt x="13812" y="1440251"/>
                </a:lnTo>
                <a:lnTo>
                  <a:pt x="3545" y="1398541"/>
                </a:lnTo>
                <a:lnTo>
                  <a:pt x="0" y="1354567"/>
                </a:lnTo>
                <a:lnTo>
                  <a:pt x="0" y="27087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9010" y="3889245"/>
            <a:ext cx="1416050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015" marR="5080" indent="-234950">
              <a:lnSpc>
                <a:spcPts val="197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ami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Esp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íf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43468" y="3320552"/>
            <a:ext cx="2441575" cy="1625600"/>
          </a:xfrm>
          <a:custGeom>
            <a:avLst/>
            <a:gdLst/>
            <a:ahLst/>
            <a:cxnLst/>
            <a:rect l="l" t="t" r="r" b="b"/>
            <a:pathLst>
              <a:path w="2441575" h="1625600">
                <a:moveTo>
                  <a:pt x="2170175" y="0"/>
                </a:moveTo>
                <a:lnTo>
                  <a:pt x="270875" y="0"/>
                </a:lnTo>
                <a:lnTo>
                  <a:pt x="248660" y="897"/>
                </a:lnTo>
                <a:lnTo>
                  <a:pt x="205782" y="7872"/>
                </a:lnTo>
                <a:lnTo>
                  <a:pt x="165440" y="21287"/>
                </a:lnTo>
                <a:lnTo>
                  <a:pt x="128192" y="40584"/>
                </a:lnTo>
                <a:lnTo>
                  <a:pt x="94594" y="65206"/>
                </a:lnTo>
                <a:lnTo>
                  <a:pt x="65206" y="94594"/>
                </a:lnTo>
                <a:lnTo>
                  <a:pt x="40584" y="128192"/>
                </a:lnTo>
                <a:lnTo>
                  <a:pt x="21287" y="165440"/>
                </a:lnTo>
                <a:lnTo>
                  <a:pt x="7872" y="205782"/>
                </a:lnTo>
                <a:lnTo>
                  <a:pt x="897" y="248660"/>
                </a:lnTo>
                <a:lnTo>
                  <a:pt x="0" y="270875"/>
                </a:lnTo>
                <a:lnTo>
                  <a:pt x="0" y="1354567"/>
                </a:lnTo>
                <a:lnTo>
                  <a:pt x="3545" y="1398541"/>
                </a:lnTo>
                <a:lnTo>
                  <a:pt x="13809" y="1440251"/>
                </a:lnTo>
                <a:lnTo>
                  <a:pt x="30235" y="1479140"/>
                </a:lnTo>
                <a:lnTo>
                  <a:pt x="52264" y="1514652"/>
                </a:lnTo>
                <a:lnTo>
                  <a:pt x="79339" y="1546228"/>
                </a:lnTo>
                <a:lnTo>
                  <a:pt x="110902" y="1573313"/>
                </a:lnTo>
                <a:lnTo>
                  <a:pt x="146394" y="1595348"/>
                </a:lnTo>
                <a:lnTo>
                  <a:pt x="185259" y="1611777"/>
                </a:lnTo>
                <a:lnTo>
                  <a:pt x="226939" y="1622043"/>
                </a:lnTo>
                <a:lnTo>
                  <a:pt x="270875" y="1625589"/>
                </a:lnTo>
                <a:lnTo>
                  <a:pt x="2170175" y="1625589"/>
                </a:lnTo>
                <a:lnTo>
                  <a:pt x="2214112" y="1622043"/>
                </a:lnTo>
                <a:lnTo>
                  <a:pt x="2255791" y="1611777"/>
                </a:lnTo>
                <a:lnTo>
                  <a:pt x="2294656" y="1595348"/>
                </a:lnTo>
                <a:lnTo>
                  <a:pt x="2330149" y="1573313"/>
                </a:lnTo>
                <a:lnTo>
                  <a:pt x="2361712" y="1546228"/>
                </a:lnTo>
                <a:lnTo>
                  <a:pt x="2388787" y="1514652"/>
                </a:lnTo>
                <a:lnTo>
                  <a:pt x="2410816" y="1479140"/>
                </a:lnTo>
                <a:lnTo>
                  <a:pt x="2427241" y="1440251"/>
                </a:lnTo>
                <a:lnTo>
                  <a:pt x="2437506" y="1398541"/>
                </a:lnTo>
                <a:lnTo>
                  <a:pt x="2441051" y="1354567"/>
                </a:lnTo>
                <a:lnTo>
                  <a:pt x="2441051" y="270875"/>
                </a:lnTo>
                <a:lnTo>
                  <a:pt x="2437506" y="226939"/>
                </a:lnTo>
                <a:lnTo>
                  <a:pt x="2427241" y="185259"/>
                </a:lnTo>
                <a:lnTo>
                  <a:pt x="2410816" y="146394"/>
                </a:lnTo>
                <a:lnTo>
                  <a:pt x="2388787" y="110902"/>
                </a:lnTo>
                <a:lnTo>
                  <a:pt x="2361712" y="79339"/>
                </a:lnTo>
                <a:lnTo>
                  <a:pt x="2330149" y="52264"/>
                </a:lnTo>
                <a:lnTo>
                  <a:pt x="2294656" y="30235"/>
                </a:lnTo>
                <a:lnTo>
                  <a:pt x="2255791" y="13809"/>
                </a:lnTo>
                <a:lnTo>
                  <a:pt x="2214112" y="3545"/>
                </a:lnTo>
                <a:lnTo>
                  <a:pt x="2170175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3468" y="3320552"/>
            <a:ext cx="2441575" cy="1625600"/>
          </a:xfrm>
          <a:custGeom>
            <a:avLst/>
            <a:gdLst/>
            <a:ahLst/>
            <a:cxnLst/>
            <a:rect l="l" t="t" r="r" b="b"/>
            <a:pathLst>
              <a:path w="2441575" h="1625600">
                <a:moveTo>
                  <a:pt x="0" y="270875"/>
                </a:moveTo>
                <a:lnTo>
                  <a:pt x="3545" y="226939"/>
                </a:lnTo>
                <a:lnTo>
                  <a:pt x="13809" y="185259"/>
                </a:lnTo>
                <a:lnTo>
                  <a:pt x="30235" y="146394"/>
                </a:lnTo>
                <a:lnTo>
                  <a:pt x="52264" y="110902"/>
                </a:lnTo>
                <a:lnTo>
                  <a:pt x="79339" y="79339"/>
                </a:lnTo>
                <a:lnTo>
                  <a:pt x="110902" y="52264"/>
                </a:lnTo>
                <a:lnTo>
                  <a:pt x="146394" y="30235"/>
                </a:lnTo>
                <a:lnTo>
                  <a:pt x="185259" y="13809"/>
                </a:lnTo>
                <a:lnTo>
                  <a:pt x="226939" y="3545"/>
                </a:lnTo>
                <a:lnTo>
                  <a:pt x="270875" y="0"/>
                </a:lnTo>
                <a:lnTo>
                  <a:pt x="2170175" y="0"/>
                </a:lnTo>
                <a:lnTo>
                  <a:pt x="2214112" y="3545"/>
                </a:lnTo>
                <a:lnTo>
                  <a:pt x="2255791" y="13809"/>
                </a:lnTo>
                <a:lnTo>
                  <a:pt x="2294656" y="30235"/>
                </a:lnTo>
                <a:lnTo>
                  <a:pt x="2330149" y="52264"/>
                </a:lnTo>
                <a:lnTo>
                  <a:pt x="2361712" y="79339"/>
                </a:lnTo>
                <a:lnTo>
                  <a:pt x="2388787" y="110902"/>
                </a:lnTo>
                <a:lnTo>
                  <a:pt x="2410816" y="146394"/>
                </a:lnTo>
                <a:lnTo>
                  <a:pt x="2427241" y="185259"/>
                </a:lnTo>
                <a:lnTo>
                  <a:pt x="2437506" y="226939"/>
                </a:lnTo>
                <a:lnTo>
                  <a:pt x="2441051" y="270875"/>
                </a:lnTo>
                <a:lnTo>
                  <a:pt x="2441051" y="1354567"/>
                </a:lnTo>
                <a:lnTo>
                  <a:pt x="2437506" y="1398541"/>
                </a:lnTo>
                <a:lnTo>
                  <a:pt x="2427241" y="1440251"/>
                </a:lnTo>
                <a:lnTo>
                  <a:pt x="2410816" y="1479140"/>
                </a:lnTo>
                <a:lnTo>
                  <a:pt x="2388787" y="1514652"/>
                </a:lnTo>
                <a:lnTo>
                  <a:pt x="2361712" y="1546228"/>
                </a:lnTo>
                <a:lnTo>
                  <a:pt x="2330149" y="1573313"/>
                </a:lnTo>
                <a:lnTo>
                  <a:pt x="2294656" y="1595348"/>
                </a:lnTo>
                <a:lnTo>
                  <a:pt x="2255791" y="1611777"/>
                </a:lnTo>
                <a:lnTo>
                  <a:pt x="2214112" y="1622043"/>
                </a:lnTo>
                <a:lnTo>
                  <a:pt x="2170175" y="1625589"/>
                </a:lnTo>
                <a:lnTo>
                  <a:pt x="270875" y="1625589"/>
                </a:lnTo>
                <a:lnTo>
                  <a:pt x="226939" y="1622043"/>
                </a:lnTo>
                <a:lnTo>
                  <a:pt x="185259" y="1611777"/>
                </a:lnTo>
                <a:lnTo>
                  <a:pt x="146394" y="1595348"/>
                </a:lnTo>
                <a:lnTo>
                  <a:pt x="110902" y="1573313"/>
                </a:lnTo>
                <a:lnTo>
                  <a:pt x="79339" y="1546228"/>
                </a:lnTo>
                <a:lnTo>
                  <a:pt x="52264" y="1514652"/>
                </a:lnTo>
                <a:lnTo>
                  <a:pt x="30235" y="1479140"/>
                </a:lnTo>
                <a:lnTo>
                  <a:pt x="13809" y="1440251"/>
                </a:lnTo>
                <a:lnTo>
                  <a:pt x="3545" y="1398541"/>
                </a:lnTo>
                <a:lnTo>
                  <a:pt x="0" y="1354567"/>
                </a:lnTo>
                <a:lnTo>
                  <a:pt x="0" y="27087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58716" y="3763642"/>
            <a:ext cx="2012950" cy="75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914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Certi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ompe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eal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écn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1427" y="3320552"/>
            <a:ext cx="2441575" cy="1625600"/>
          </a:xfrm>
          <a:custGeom>
            <a:avLst/>
            <a:gdLst/>
            <a:ahLst/>
            <a:cxnLst/>
            <a:rect l="l" t="t" r="r" b="b"/>
            <a:pathLst>
              <a:path w="2441575" h="1625600">
                <a:moveTo>
                  <a:pt x="2170054" y="0"/>
                </a:moveTo>
                <a:lnTo>
                  <a:pt x="270906" y="0"/>
                </a:lnTo>
                <a:lnTo>
                  <a:pt x="248686" y="897"/>
                </a:lnTo>
                <a:lnTo>
                  <a:pt x="205801" y="7872"/>
                </a:lnTo>
                <a:lnTo>
                  <a:pt x="165453" y="21287"/>
                </a:lnTo>
                <a:lnTo>
                  <a:pt x="128200" y="40584"/>
                </a:lnTo>
                <a:lnTo>
                  <a:pt x="94599" y="65206"/>
                </a:lnTo>
                <a:lnTo>
                  <a:pt x="65208" y="94594"/>
                </a:lnTo>
                <a:lnTo>
                  <a:pt x="40585" y="128192"/>
                </a:lnTo>
                <a:lnTo>
                  <a:pt x="21287" y="165440"/>
                </a:lnTo>
                <a:lnTo>
                  <a:pt x="7872" y="205782"/>
                </a:lnTo>
                <a:lnTo>
                  <a:pt x="897" y="248660"/>
                </a:lnTo>
                <a:lnTo>
                  <a:pt x="0" y="270875"/>
                </a:lnTo>
                <a:lnTo>
                  <a:pt x="0" y="1354567"/>
                </a:lnTo>
                <a:lnTo>
                  <a:pt x="3545" y="1398541"/>
                </a:lnTo>
                <a:lnTo>
                  <a:pt x="13810" y="1440251"/>
                </a:lnTo>
                <a:lnTo>
                  <a:pt x="30236" y="1479140"/>
                </a:lnTo>
                <a:lnTo>
                  <a:pt x="52266" y="1514652"/>
                </a:lnTo>
                <a:lnTo>
                  <a:pt x="79343" y="1546228"/>
                </a:lnTo>
                <a:lnTo>
                  <a:pt x="110908" y="1573313"/>
                </a:lnTo>
                <a:lnTo>
                  <a:pt x="146405" y="1595348"/>
                </a:lnTo>
                <a:lnTo>
                  <a:pt x="185275" y="1611777"/>
                </a:lnTo>
                <a:lnTo>
                  <a:pt x="226961" y="1622043"/>
                </a:lnTo>
                <a:lnTo>
                  <a:pt x="270906" y="1625589"/>
                </a:lnTo>
                <a:lnTo>
                  <a:pt x="2170054" y="1625589"/>
                </a:lnTo>
                <a:lnTo>
                  <a:pt x="2213994" y="1622043"/>
                </a:lnTo>
                <a:lnTo>
                  <a:pt x="2255685" y="1611777"/>
                </a:lnTo>
                <a:lnTo>
                  <a:pt x="2294567" y="1595348"/>
                </a:lnTo>
                <a:lnTo>
                  <a:pt x="2330081" y="1573313"/>
                </a:lnTo>
                <a:lnTo>
                  <a:pt x="2361666" y="1546228"/>
                </a:lnTo>
                <a:lnTo>
                  <a:pt x="2388763" y="1514652"/>
                </a:lnTo>
                <a:lnTo>
                  <a:pt x="2410813" y="1479140"/>
                </a:lnTo>
                <a:lnTo>
                  <a:pt x="2427256" y="1440251"/>
                </a:lnTo>
                <a:lnTo>
                  <a:pt x="2437532" y="1398541"/>
                </a:lnTo>
                <a:lnTo>
                  <a:pt x="2441082" y="1354567"/>
                </a:lnTo>
                <a:lnTo>
                  <a:pt x="2441082" y="270875"/>
                </a:lnTo>
                <a:lnTo>
                  <a:pt x="2437532" y="226939"/>
                </a:lnTo>
                <a:lnTo>
                  <a:pt x="2427256" y="185259"/>
                </a:lnTo>
                <a:lnTo>
                  <a:pt x="2410813" y="146394"/>
                </a:lnTo>
                <a:lnTo>
                  <a:pt x="2388763" y="110902"/>
                </a:lnTo>
                <a:lnTo>
                  <a:pt x="2361666" y="79339"/>
                </a:lnTo>
                <a:lnTo>
                  <a:pt x="2330081" y="52264"/>
                </a:lnTo>
                <a:lnTo>
                  <a:pt x="2294567" y="30235"/>
                </a:lnTo>
                <a:lnTo>
                  <a:pt x="2255685" y="13809"/>
                </a:lnTo>
                <a:lnTo>
                  <a:pt x="2213994" y="3545"/>
                </a:lnTo>
                <a:lnTo>
                  <a:pt x="217005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1427" y="3320552"/>
            <a:ext cx="2441575" cy="1625600"/>
          </a:xfrm>
          <a:custGeom>
            <a:avLst/>
            <a:gdLst/>
            <a:ahLst/>
            <a:cxnLst/>
            <a:rect l="l" t="t" r="r" b="b"/>
            <a:pathLst>
              <a:path w="2441575" h="1625600">
                <a:moveTo>
                  <a:pt x="0" y="270875"/>
                </a:moveTo>
                <a:lnTo>
                  <a:pt x="3545" y="226939"/>
                </a:lnTo>
                <a:lnTo>
                  <a:pt x="13810" y="185259"/>
                </a:lnTo>
                <a:lnTo>
                  <a:pt x="30236" y="146394"/>
                </a:lnTo>
                <a:lnTo>
                  <a:pt x="52266" y="110902"/>
                </a:lnTo>
                <a:lnTo>
                  <a:pt x="79343" y="79339"/>
                </a:lnTo>
                <a:lnTo>
                  <a:pt x="110908" y="52264"/>
                </a:lnTo>
                <a:lnTo>
                  <a:pt x="146405" y="30235"/>
                </a:lnTo>
                <a:lnTo>
                  <a:pt x="185275" y="13809"/>
                </a:lnTo>
                <a:lnTo>
                  <a:pt x="226961" y="3545"/>
                </a:lnTo>
                <a:lnTo>
                  <a:pt x="270906" y="0"/>
                </a:lnTo>
                <a:lnTo>
                  <a:pt x="2170054" y="0"/>
                </a:lnTo>
                <a:lnTo>
                  <a:pt x="2213994" y="3545"/>
                </a:lnTo>
                <a:lnTo>
                  <a:pt x="2255685" y="13809"/>
                </a:lnTo>
                <a:lnTo>
                  <a:pt x="2294567" y="30235"/>
                </a:lnTo>
                <a:lnTo>
                  <a:pt x="2330081" y="52264"/>
                </a:lnTo>
                <a:lnTo>
                  <a:pt x="2361666" y="79339"/>
                </a:lnTo>
                <a:lnTo>
                  <a:pt x="2388763" y="110902"/>
                </a:lnTo>
                <a:lnTo>
                  <a:pt x="2410813" y="146394"/>
                </a:lnTo>
                <a:lnTo>
                  <a:pt x="2427256" y="185259"/>
                </a:lnTo>
                <a:lnTo>
                  <a:pt x="2437532" y="226939"/>
                </a:lnTo>
                <a:lnTo>
                  <a:pt x="2441082" y="270875"/>
                </a:lnTo>
                <a:lnTo>
                  <a:pt x="2441082" y="1354567"/>
                </a:lnTo>
                <a:lnTo>
                  <a:pt x="2437532" y="1398541"/>
                </a:lnTo>
                <a:lnTo>
                  <a:pt x="2427256" y="1440251"/>
                </a:lnTo>
                <a:lnTo>
                  <a:pt x="2410813" y="1479140"/>
                </a:lnTo>
                <a:lnTo>
                  <a:pt x="2388763" y="1514652"/>
                </a:lnTo>
                <a:lnTo>
                  <a:pt x="2361666" y="1546228"/>
                </a:lnTo>
                <a:lnTo>
                  <a:pt x="2330081" y="1573313"/>
                </a:lnTo>
                <a:lnTo>
                  <a:pt x="2294567" y="1595348"/>
                </a:lnTo>
                <a:lnTo>
                  <a:pt x="2255685" y="1611777"/>
                </a:lnTo>
                <a:lnTo>
                  <a:pt x="2213994" y="1622043"/>
                </a:lnTo>
                <a:lnTo>
                  <a:pt x="2170054" y="1625589"/>
                </a:lnTo>
                <a:lnTo>
                  <a:pt x="270906" y="1625589"/>
                </a:lnTo>
                <a:lnTo>
                  <a:pt x="226961" y="1622043"/>
                </a:lnTo>
                <a:lnTo>
                  <a:pt x="185275" y="1611777"/>
                </a:lnTo>
                <a:lnTo>
                  <a:pt x="146405" y="1595348"/>
                </a:lnTo>
                <a:lnTo>
                  <a:pt x="110908" y="1573313"/>
                </a:lnTo>
                <a:lnTo>
                  <a:pt x="79343" y="1546228"/>
                </a:lnTo>
                <a:lnTo>
                  <a:pt x="52266" y="1514652"/>
                </a:lnTo>
                <a:lnTo>
                  <a:pt x="30236" y="1479140"/>
                </a:lnTo>
                <a:lnTo>
                  <a:pt x="13810" y="1440251"/>
                </a:lnTo>
                <a:lnTo>
                  <a:pt x="3545" y="1398541"/>
                </a:lnTo>
                <a:lnTo>
                  <a:pt x="0" y="1354567"/>
                </a:lnTo>
                <a:lnTo>
                  <a:pt x="0" y="27087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24423" y="3512436"/>
            <a:ext cx="1778000" cy="12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915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Certi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ompe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ejer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omu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3610" y="2204831"/>
            <a:ext cx="2238375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1880" y="2276855"/>
            <a:ext cx="1800225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520" y="5229225"/>
            <a:ext cx="2988945" cy="576580"/>
          </a:xfrm>
          <a:custGeom>
            <a:avLst/>
            <a:gdLst/>
            <a:ahLst/>
            <a:cxnLst/>
            <a:rect l="l" t="t" r="r" b="b"/>
            <a:pathLst>
              <a:path w="2988945" h="576579">
                <a:moveTo>
                  <a:pt x="2700670" y="0"/>
                </a:moveTo>
                <a:lnTo>
                  <a:pt x="0" y="0"/>
                </a:lnTo>
                <a:lnTo>
                  <a:pt x="288035" y="288035"/>
                </a:lnTo>
                <a:lnTo>
                  <a:pt x="0" y="576035"/>
                </a:lnTo>
                <a:lnTo>
                  <a:pt x="2700670" y="576035"/>
                </a:lnTo>
                <a:lnTo>
                  <a:pt x="2988715" y="288035"/>
                </a:lnTo>
                <a:lnTo>
                  <a:pt x="2700670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520" y="5229225"/>
            <a:ext cx="2988945" cy="576580"/>
          </a:xfrm>
          <a:custGeom>
            <a:avLst/>
            <a:gdLst/>
            <a:ahLst/>
            <a:cxnLst/>
            <a:rect l="l" t="t" r="r" b="b"/>
            <a:pathLst>
              <a:path w="2988945" h="576579">
                <a:moveTo>
                  <a:pt x="0" y="0"/>
                </a:moveTo>
                <a:lnTo>
                  <a:pt x="2700670" y="0"/>
                </a:lnTo>
                <a:lnTo>
                  <a:pt x="2988715" y="288035"/>
                </a:lnTo>
                <a:lnTo>
                  <a:pt x="2700670" y="576035"/>
                </a:lnTo>
                <a:lnTo>
                  <a:pt x="0" y="576035"/>
                </a:lnTo>
                <a:lnTo>
                  <a:pt x="288035" y="28803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6404" y="5229225"/>
            <a:ext cx="2988945" cy="576580"/>
          </a:xfrm>
          <a:custGeom>
            <a:avLst/>
            <a:gdLst/>
            <a:ahLst/>
            <a:cxnLst/>
            <a:rect l="l" t="t" r="r" b="b"/>
            <a:pathLst>
              <a:path w="2988945" h="576579">
                <a:moveTo>
                  <a:pt x="2700777" y="0"/>
                </a:moveTo>
                <a:lnTo>
                  <a:pt x="0" y="0"/>
                </a:lnTo>
                <a:lnTo>
                  <a:pt x="288042" y="288035"/>
                </a:lnTo>
                <a:lnTo>
                  <a:pt x="0" y="576035"/>
                </a:lnTo>
                <a:lnTo>
                  <a:pt x="2700777" y="576035"/>
                </a:lnTo>
                <a:lnTo>
                  <a:pt x="2988691" y="288035"/>
                </a:lnTo>
                <a:lnTo>
                  <a:pt x="2700777" y="0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6404" y="5229225"/>
            <a:ext cx="2988945" cy="576580"/>
          </a:xfrm>
          <a:custGeom>
            <a:avLst/>
            <a:gdLst/>
            <a:ahLst/>
            <a:cxnLst/>
            <a:rect l="l" t="t" r="r" b="b"/>
            <a:pathLst>
              <a:path w="2988945" h="576579">
                <a:moveTo>
                  <a:pt x="0" y="0"/>
                </a:moveTo>
                <a:lnTo>
                  <a:pt x="2700777" y="0"/>
                </a:lnTo>
                <a:lnTo>
                  <a:pt x="2988691" y="288035"/>
                </a:lnTo>
                <a:lnTo>
                  <a:pt x="2700777" y="576035"/>
                </a:lnTo>
                <a:lnTo>
                  <a:pt x="0" y="576035"/>
                </a:lnTo>
                <a:lnTo>
                  <a:pt x="288042" y="28803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6298" y="5303236"/>
            <a:ext cx="7404100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2940">
              <a:lnSpc>
                <a:spcPct val="100000"/>
              </a:lnSpc>
              <a:tabLst>
                <a:tab pos="3048635" algn="l"/>
              </a:tabLst>
            </a:pPr>
            <a:r>
              <a:rPr sz="3400" spc="-25" dirty="0">
                <a:latin typeface="Calibri"/>
                <a:cs typeface="Calibri"/>
              </a:rPr>
              <a:t>V</a:t>
            </a:r>
            <a:r>
              <a:rPr sz="3400" spc="-10" dirty="0">
                <a:latin typeface="Calibri"/>
                <a:cs typeface="Calibri"/>
              </a:rPr>
              <a:t>irt</a:t>
            </a:r>
            <a:r>
              <a:rPr sz="3400" spc="-25" dirty="0">
                <a:latin typeface="Calibri"/>
                <a:cs typeface="Calibri"/>
              </a:rPr>
              <a:t>u</a:t>
            </a:r>
            <a:r>
              <a:rPr sz="3400" spc="-15" dirty="0">
                <a:latin typeface="Calibri"/>
                <a:cs typeface="Calibri"/>
              </a:rPr>
              <a:t>a</a:t>
            </a:r>
            <a:r>
              <a:rPr sz="3400" dirty="0">
                <a:latin typeface="Calibri"/>
                <a:cs typeface="Calibri"/>
              </a:rPr>
              <a:t>l</a:t>
            </a:r>
            <a:r>
              <a:rPr sz="3400" dirty="0">
                <a:latin typeface="Times New Roman"/>
                <a:cs typeface="Times New Roman"/>
              </a:rPr>
              <a:t>	</a:t>
            </a:r>
            <a:r>
              <a:rPr sz="3400" spc="-20" dirty="0">
                <a:latin typeface="Calibri"/>
                <a:cs typeface="Calibri"/>
              </a:rPr>
              <a:t>P</a:t>
            </a:r>
            <a:r>
              <a:rPr sz="3400" spc="-65" dirty="0">
                <a:latin typeface="Calibri"/>
                <a:cs typeface="Calibri"/>
              </a:rPr>
              <a:t>r</a:t>
            </a:r>
            <a:r>
              <a:rPr sz="3400" spc="-15" dirty="0">
                <a:latin typeface="Calibri"/>
                <a:cs typeface="Calibri"/>
              </a:rPr>
              <a:t>esencial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16375E"/>
                </a:solidFill>
                <a:latin typeface="Calibri"/>
                <a:cs typeface="Calibri"/>
              </a:rPr>
              <a:t>CA</a:t>
            </a:r>
            <a:r>
              <a:rPr sz="2800" b="1" spc="-210" dirty="0">
                <a:solidFill>
                  <a:srgbClr val="16375E"/>
                </a:solidFill>
                <a:latin typeface="Calibri"/>
                <a:cs typeface="Calibri"/>
              </a:rPr>
              <a:t>P</a:t>
            </a:r>
            <a:r>
              <a:rPr sz="2800" b="1" spc="-60" dirty="0">
                <a:solidFill>
                  <a:srgbClr val="16375E"/>
                </a:solidFill>
                <a:latin typeface="Calibri"/>
                <a:cs typeface="Calibri"/>
              </a:rPr>
              <a:t>A</a:t>
            </a:r>
            <a:r>
              <a:rPr sz="2800" b="1" spc="-20" dirty="0">
                <a:solidFill>
                  <a:srgbClr val="16375E"/>
                </a:solidFill>
                <a:latin typeface="Calibri"/>
                <a:cs typeface="Calibri"/>
              </a:rPr>
              <a:t>CI</a:t>
            </a:r>
            <a:r>
              <a:rPr sz="2800" b="1" spc="-245" dirty="0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sz="2800" b="1" spc="-45" dirty="0">
                <a:solidFill>
                  <a:srgbClr val="16375E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16375E"/>
                </a:solidFill>
                <a:latin typeface="Calibri"/>
                <a:cs typeface="Calibri"/>
              </a:rPr>
              <a:t>CIÓN</a:t>
            </a:r>
            <a:r>
              <a:rPr sz="2800" b="1" spc="-5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16375E"/>
                </a:solidFill>
                <a:latin typeface="Calibri"/>
                <a:cs typeface="Calibri"/>
              </a:rPr>
              <a:t>–</a:t>
            </a:r>
            <a:r>
              <a:rPr sz="2800" b="1" spc="10" dirty="0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sz="2800" b="1" spc="-60" dirty="0">
                <a:solidFill>
                  <a:srgbClr val="16375E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16375E"/>
                </a:solidFill>
                <a:latin typeface="Calibri"/>
                <a:cs typeface="Calibri"/>
              </a:rPr>
              <a:t>C</a:t>
            </a:r>
            <a:r>
              <a:rPr sz="2800" b="1" spc="-20" dirty="0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sz="2800" b="1" spc="-100" dirty="0">
                <a:solidFill>
                  <a:srgbClr val="16375E"/>
                </a:solidFill>
                <a:latin typeface="Calibri"/>
                <a:cs typeface="Calibri"/>
              </a:rPr>
              <a:t>U</a:t>
            </a:r>
            <a:r>
              <a:rPr sz="2800" b="1" spc="-15" dirty="0">
                <a:solidFill>
                  <a:srgbClr val="16375E"/>
                </a:solidFill>
                <a:latin typeface="Calibri"/>
                <a:cs typeface="Calibri"/>
              </a:rPr>
              <a:t>ALI</a:t>
            </a:r>
            <a:r>
              <a:rPr sz="2800" b="1" spc="-35" dirty="0">
                <a:solidFill>
                  <a:srgbClr val="16375E"/>
                </a:solidFill>
                <a:latin typeface="Calibri"/>
                <a:cs typeface="Calibri"/>
              </a:rPr>
              <a:t>Z</a:t>
            </a:r>
            <a:r>
              <a:rPr sz="2800" b="1" spc="-45" dirty="0">
                <a:solidFill>
                  <a:srgbClr val="16375E"/>
                </a:solidFill>
                <a:latin typeface="Calibri"/>
                <a:cs typeface="Calibri"/>
              </a:rPr>
              <a:t>A</a:t>
            </a:r>
            <a:r>
              <a:rPr sz="2800" b="1" spc="-20" dirty="0">
                <a:solidFill>
                  <a:srgbClr val="16375E"/>
                </a:solidFill>
                <a:latin typeface="Calibri"/>
                <a:cs typeface="Calibri"/>
              </a:rPr>
              <a:t>CIÓN</a:t>
            </a:r>
            <a:r>
              <a:rPr sz="2800" b="1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16375E"/>
                </a:solidFill>
                <a:latin typeface="Calibri"/>
                <a:cs typeface="Calibri"/>
              </a:rPr>
              <a:t>Y</a:t>
            </a:r>
            <a:r>
              <a:rPr sz="2800" b="1" spc="-7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16375E"/>
                </a:solidFill>
                <a:latin typeface="Calibri"/>
                <a:cs typeface="Calibri"/>
              </a:rPr>
              <a:t>S</a:t>
            </a:r>
            <a:r>
              <a:rPr sz="2800" b="1" spc="-50" dirty="0">
                <a:solidFill>
                  <a:srgbClr val="16375E"/>
                </a:solidFill>
                <a:latin typeface="Calibri"/>
                <a:cs typeface="Calibri"/>
              </a:rPr>
              <a:t>E</a:t>
            </a:r>
            <a:r>
              <a:rPr sz="2800" b="1" spc="-25" dirty="0">
                <a:solidFill>
                  <a:srgbClr val="16375E"/>
                </a:solidFill>
                <a:latin typeface="Calibri"/>
                <a:cs typeface="Calibri"/>
              </a:rPr>
              <a:t>GU</a:t>
            </a:r>
            <a:r>
              <a:rPr sz="2800" b="1" spc="-20" dirty="0">
                <a:solidFill>
                  <a:srgbClr val="16375E"/>
                </a:solidFill>
                <a:latin typeface="Calibri"/>
                <a:cs typeface="Calibri"/>
              </a:rPr>
              <a:t>IMIEN</a:t>
            </a:r>
            <a:r>
              <a:rPr sz="2800" b="1" spc="-95" dirty="0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16375E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1838" y="2865485"/>
            <a:ext cx="3740785" cy="1343660"/>
          </a:xfrm>
          <a:custGeom>
            <a:avLst/>
            <a:gdLst/>
            <a:ahLst/>
            <a:cxnLst/>
            <a:rect l="l" t="t" r="r" b="b"/>
            <a:pathLst>
              <a:path w="3740785" h="1343660">
                <a:moveTo>
                  <a:pt x="1870207" y="0"/>
                </a:moveTo>
                <a:lnTo>
                  <a:pt x="1716818" y="2225"/>
                </a:lnTo>
                <a:lnTo>
                  <a:pt x="1566845" y="8788"/>
                </a:lnTo>
                <a:lnTo>
                  <a:pt x="1420768" y="19514"/>
                </a:lnTo>
                <a:lnTo>
                  <a:pt x="1279069" y="34231"/>
                </a:lnTo>
                <a:lnTo>
                  <a:pt x="1142229" y="52767"/>
                </a:lnTo>
                <a:lnTo>
                  <a:pt x="1010730" y="74947"/>
                </a:lnTo>
                <a:lnTo>
                  <a:pt x="885053" y="100601"/>
                </a:lnTo>
                <a:lnTo>
                  <a:pt x="765678" y="129554"/>
                </a:lnTo>
                <a:lnTo>
                  <a:pt x="653088" y="161634"/>
                </a:lnTo>
                <a:lnTo>
                  <a:pt x="547763" y="196668"/>
                </a:lnTo>
                <a:lnTo>
                  <a:pt x="450185" y="234483"/>
                </a:lnTo>
                <a:lnTo>
                  <a:pt x="360835" y="274908"/>
                </a:lnTo>
                <a:lnTo>
                  <a:pt x="280195" y="317768"/>
                </a:lnTo>
                <a:lnTo>
                  <a:pt x="208745" y="362891"/>
                </a:lnTo>
                <a:lnTo>
                  <a:pt x="146967" y="410104"/>
                </a:lnTo>
                <a:lnTo>
                  <a:pt x="95342" y="459234"/>
                </a:lnTo>
                <a:lnTo>
                  <a:pt x="54352" y="510109"/>
                </a:lnTo>
                <a:lnTo>
                  <a:pt x="24477" y="562556"/>
                </a:lnTo>
                <a:lnTo>
                  <a:pt x="6199" y="616402"/>
                </a:lnTo>
                <a:lnTo>
                  <a:pt x="0" y="671474"/>
                </a:lnTo>
                <a:lnTo>
                  <a:pt x="6199" y="726561"/>
                </a:lnTo>
                <a:lnTo>
                  <a:pt x="24477" y="780420"/>
                </a:lnTo>
                <a:lnTo>
                  <a:pt x="54352" y="832879"/>
                </a:lnTo>
                <a:lnTo>
                  <a:pt x="95342" y="883764"/>
                </a:lnTo>
                <a:lnTo>
                  <a:pt x="146967" y="932903"/>
                </a:lnTo>
                <a:lnTo>
                  <a:pt x="208745" y="980124"/>
                </a:lnTo>
                <a:lnTo>
                  <a:pt x="280195" y="1025253"/>
                </a:lnTo>
                <a:lnTo>
                  <a:pt x="360835" y="1068118"/>
                </a:lnTo>
                <a:lnTo>
                  <a:pt x="450185" y="1108547"/>
                </a:lnTo>
                <a:lnTo>
                  <a:pt x="547763" y="1146366"/>
                </a:lnTo>
                <a:lnTo>
                  <a:pt x="653088" y="1181402"/>
                </a:lnTo>
                <a:lnTo>
                  <a:pt x="765678" y="1213484"/>
                </a:lnTo>
                <a:lnTo>
                  <a:pt x="885053" y="1242438"/>
                </a:lnTo>
                <a:lnTo>
                  <a:pt x="1010730" y="1268092"/>
                </a:lnTo>
                <a:lnTo>
                  <a:pt x="1142229" y="1290273"/>
                </a:lnTo>
                <a:lnTo>
                  <a:pt x="1279069" y="1308809"/>
                </a:lnTo>
                <a:lnTo>
                  <a:pt x="1420768" y="1323526"/>
                </a:lnTo>
                <a:lnTo>
                  <a:pt x="1566845" y="1334252"/>
                </a:lnTo>
                <a:lnTo>
                  <a:pt x="1716818" y="1340814"/>
                </a:lnTo>
                <a:lnTo>
                  <a:pt x="1870207" y="1343040"/>
                </a:lnTo>
                <a:lnTo>
                  <a:pt x="2023574" y="1340814"/>
                </a:lnTo>
                <a:lnTo>
                  <a:pt x="2173528" y="1334252"/>
                </a:lnTo>
                <a:lnTo>
                  <a:pt x="2319587" y="1323526"/>
                </a:lnTo>
                <a:lnTo>
                  <a:pt x="2461271" y="1308809"/>
                </a:lnTo>
                <a:lnTo>
                  <a:pt x="2598098" y="1290273"/>
                </a:lnTo>
                <a:lnTo>
                  <a:pt x="2729586" y="1268092"/>
                </a:lnTo>
                <a:lnTo>
                  <a:pt x="2855254" y="1242438"/>
                </a:lnTo>
                <a:lnTo>
                  <a:pt x="2974621" y="1213484"/>
                </a:lnTo>
                <a:lnTo>
                  <a:pt x="3087205" y="1181402"/>
                </a:lnTo>
                <a:lnTo>
                  <a:pt x="3192524" y="1146366"/>
                </a:lnTo>
                <a:lnTo>
                  <a:pt x="3290098" y="1108547"/>
                </a:lnTo>
                <a:lnTo>
                  <a:pt x="3379445" y="1068118"/>
                </a:lnTo>
                <a:lnTo>
                  <a:pt x="3460083" y="1025253"/>
                </a:lnTo>
                <a:lnTo>
                  <a:pt x="3531532" y="980124"/>
                </a:lnTo>
                <a:lnTo>
                  <a:pt x="3593309" y="932903"/>
                </a:lnTo>
                <a:lnTo>
                  <a:pt x="3644934" y="883764"/>
                </a:lnTo>
                <a:lnTo>
                  <a:pt x="3685924" y="832879"/>
                </a:lnTo>
                <a:lnTo>
                  <a:pt x="3715799" y="780420"/>
                </a:lnTo>
                <a:lnTo>
                  <a:pt x="3734077" y="726561"/>
                </a:lnTo>
                <a:lnTo>
                  <a:pt x="3740276" y="671474"/>
                </a:lnTo>
                <a:lnTo>
                  <a:pt x="3734077" y="616402"/>
                </a:lnTo>
                <a:lnTo>
                  <a:pt x="3715799" y="562556"/>
                </a:lnTo>
                <a:lnTo>
                  <a:pt x="3685924" y="510109"/>
                </a:lnTo>
                <a:lnTo>
                  <a:pt x="3644934" y="459234"/>
                </a:lnTo>
                <a:lnTo>
                  <a:pt x="3593309" y="410104"/>
                </a:lnTo>
                <a:lnTo>
                  <a:pt x="3531532" y="362891"/>
                </a:lnTo>
                <a:lnTo>
                  <a:pt x="3460083" y="317768"/>
                </a:lnTo>
                <a:lnTo>
                  <a:pt x="3379445" y="274908"/>
                </a:lnTo>
                <a:lnTo>
                  <a:pt x="3290098" y="234483"/>
                </a:lnTo>
                <a:lnTo>
                  <a:pt x="3192524" y="196668"/>
                </a:lnTo>
                <a:lnTo>
                  <a:pt x="3087205" y="161634"/>
                </a:lnTo>
                <a:lnTo>
                  <a:pt x="2974621" y="129554"/>
                </a:lnTo>
                <a:lnTo>
                  <a:pt x="2855254" y="100601"/>
                </a:lnTo>
                <a:lnTo>
                  <a:pt x="2729586" y="74947"/>
                </a:lnTo>
                <a:lnTo>
                  <a:pt x="2598098" y="52767"/>
                </a:lnTo>
                <a:lnTo>
                  <a:pt x="2461271" y="34231"/>
                </a:lnTo>
                <a:lnTo>
                  <a:pt x="2319587" y="19514"/>
                </a:lnTo>
                <a:lnTo>
                  <a:pt x="2173528" y="8788"/>
                </a:lnTo>
                <a:lnTo>
                  <a:pt x="2023574" y="2225"/>
                </a:lnTo>
                <a:lnTo>
                  <a:pt x="1870207" y="0"/>
                </a:lnTo>
                <a:close/>
              </a:path>
            </a:pathLst>
          </a:custGeom>
          <a:solidFill>
            <a:srgbClr val="5F4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53539" y="3203953"/>
            <a:ext cx="247840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5" dirty="0">
                <a:solidFill>
                  <a:srgbClr val="FFFFFF"/>
                </a:solidFill>
                <a:latin typeface="Calibri"/>
                <a:cs typeface="Calibri"/>
              </a:rPr>
              <a:t>CALI</a:t>
            </a:r>
            <a:r>
              <a:rPr sz="5400" spc="-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400" spc="-35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3689" y="2460741"/>
            <a:ext cx="456565" cy="286385"/>
          </a:xfrm>
          <a:custGeom>
            <a:avLst/>
            <a:gdLst/>
            <a:ahLst/>
            <a:cxnLst/>
            <a:rect l="l" t="t" r="r" b="b"/>
            <a:pathLst>
              <a:path w="456564" h="286385">
                <a:moveTo>
                  <a:pt x="365272" y="143012"/>
                </a:moveTo>
                <a:lnTo>
                  <a:pt x="91318" y="143012"/>
                </a:lnTo>
                <a:lnTo>
                  <a:pt x="91318" y="286024"/>
                </a:lnTo>
                <a:lnTo>
                  <a:pt x="365272" y="286024"/>
                </a:lnTo>
                <a:lnTo>
                  <a:pt x="365272" y="143012"/>
                </a:lnTo>
                <a:close/>
              </a:path>
              <a:path w="456564" h="286385">
                <a:moveTo>
                  <a:pt x="228356" y="0"/>
                </a:moveTo>
                <a:lnTo>
                  <a:pt x="0" y="143012"/>
                </a:lnTo>
                <a:lnTo>
                  <a:pt x="456559" y="143012"/>
                </a:lnTo>
                <a:lnTo>
                  <a:pt x="228356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3836" y="982736"/>
            <a:ext cx="1836420" cy="1343660"/>
          </a:xfrm>
          <a:custGeom>
            <a:avLst/>
            <a:gdLst/>
            <a:ahLst/>
            <a:cxnLst/>
            <a:rect l="l" t="t" r="r" b="b"/>
            <a:pathLst>
              <a:path w="1836420" h="1343660">
                <a:moveTo>
                  <a:pt x="918209" y="0"/>
                </a:moveTo>
                <a:lnTo>
                  <a:pt x="842900" y="2226"/>
                </a:lnTo>
                <a:lnTo>
                  <a:pt x="769268" y="8790"/>
                </a:lnTo>
                <a:lnTo>
                  <a:pt x="697549" y="19520"/>
                </a:lnTo>
                <a:lnTo>
                  <a:pt x="627979" y="34241"/>
                </a:lnTo>
                <a:lnTo>
                  <a:pt x="560795" y="52781"/>
                </a:lnTo>
                <a:lnTo>
                  <a:pt x="496233" y="74967"/>
                </a:lnTo>
                <a:lnTo>
                  <a:pt x="434530" y="100626"/>
                </a:lnTo>
                <a:lnTo>
                  <a:pt x="375921" y="129586"/>
                </a:lnTo>
                <a:lnTo>
                  <a:pt x="320643" y="161673"/>
                </a:lnTo>
                <a:lnTo>
                  <a:pt x="268932" y="196714"/>
                </a:lnTo>
                <a:lnTo>
                  <a:pt x="221025" y="234536"/>
                </a:lnTo>
                <a:lnTo>
                  <a:pt x="177157" y="274967"/>
                </a:lnTo>
                <a:lnTo>
                  <a:pt x="137565" y="317833"/>
                </a:lnTo>
                <a:lnTo>
                  <a:pt x="102486" y="362962"/>
                </a:lnTo>
                <a:lnTo>
                  <a:pt x="72155" y="410181"/>
                </a:lnTo>
                <a:lnTo>
                  <a:pt x="46809" y="459316"/>
                </a:lnTo>
                <a:lnTo>
                  <a:pt x="26684" y="510195"/>
                </a:lnTo>
                <a:lnTo>
                  <a:pt x="12017" y="562645"/>
                </a:lnTo>
                <a:lnTo>
                  <a:pt x="3043" y="616493"/>
                </a:lnTo>
                <a:lnTo>
                  <a:pt x="0" y="671565"/>
                </a:lnTo>
                <a:lnTo>
                  <a:pt x="3043" y="726638"/>
                </a:lnTo>
                <a:lnTo>
                  <a:pt x="12017" y="780486"/>
                </a:lnTo>
                <a:lnTo>
                  <a:pt x="26684" y="832936"/>
                </a:lnTo>
                <a:lnTo>
                  <a:pt x="46809" y="883815"/>
                </a:lnTo>
                <a:lnTo>
                  <a:pt x="72155" y="932950"/>
                </a:lnTo>
                <a:lnTo>
                  <a:pt x="102486" y="980168"/>
                </a:lnTo>
                <a:lnTo>
                  <a:pt x="137565" y="1025297"/>
                </a:lnTo>
                <a:lnTo>
                  <a:pt x="177157" y="1068164"/>
                </a:lnTo>
                <a:lnTo>
                  <a:pt x="221025" y="1108595"/>
                </a:lnTo>
                <a:lnTo>
                  <a:pt x="268932" y="1146417"/>
                </a:lnTo>
                <a:lnTo>
                  <a:pt x="320643" y="1181458"/>
                </a:lnTo>
                <a:lnTo>
                  <a:pt x="375921" y="1213545"/>
                </a:lnTo>
                <a:lnTo>
                  <a:pt x="434530" y="1242504"/>
                </a:lnTo>
                <a:lnTo>
                  <a:pt x="496233" y="1268164"/>
                </a:lnTo>
                <a:lnTo>
                  <a:pt x="560795" y="1290350"/>
                </a:lnTo>
                <a:lnTo>
                  <a:pt x="627979" y="1308890"/>
                </a:lnTo>
                <a:lnTo>
                  <a:pt x="697549" y="1323611"/>
                </a:lnTo>
                <a:lnTo>
                  <a:pt x="769268" y="1334340"/>
                </a:lnTo>
                <a:lnTo>
                  <a:pt x="842900" y="1340905"/>
                </a:lnTo>
                <a:lnTo>
                  <a:pt x="918209" y="1343131"/>
                </a:lnTo>
                <a:lnTo>
                  <a:pt x="993497" y="1340905"/>
                </a:lnTo>
                <a:lnTo>
                  <a:pt x="1067111" y="1334340"/>
                </a:lnTo>
                <a:lnTo>
                  <a:pt x="1138813" y="1323611"/>
                </a:lnTo>
                <a:lnTo>
                  <a:pt x="1208369" y="1308890"/>
                </a:lnTo>
                <a:lnTo>
                  <a:pt x="1275540" y="1290350"/>
                </a:lnTo>
                <a:lnTo>
                  <a:pt x="1340092" y="1268164"/>
                </a:lnTo>
                <a:lnTo>
                  <a:pt x="1401787" y="1242504"/>
                </a:lnTo>
                <a:lnTo>
                  <a:pt x="1460389" y="1213545"/>
                </a:lnTo>
                <a:lnTo>
                  <a:pt x="1515662" y="1181458"/>
                </a:lnTo>
                <a:lnTo>
                  <a:pt x="1567369" y="1146417"/>
                </a:lnTo>
                <a:lnTo>
                  <a:pt x="1615273" y="1108595"/>
                </a:lnTo>
                <a:lnTo>
                  <a:pt x="1659139" y="1068164"/>
                </a:lnTo>
                <a:lnTo>
                  <a:pt x="1698730" y="1025297"/>
                </a:lnTo>
                <a:lnTo>
                  <a:pt x="1733809" y="980168"/>
                </a:lnTo>
                <a:lnTo>
                  <a:pt x="1764139" y="932950"/>
                </a:lnTo>
                <a:lnTo>
                  <a:pt x="1789486" y="883815"/>
                </a:lnTo>
                <a:lnTo>
                  <a:pt x="1809611" y="832936"/>
                </a:lnTo>
                <a:lnTo>
                  <a:pt x="1824279" y="780486"/>
                </a:lnTo>
                <a:lnTo>
                  <a:pt x="1833254" y="726638"/>
                </a:lnTo>
                <a:lnTo>
                  <a:pt x="1836298" y="671565"/>
                </a:lnTo>
                <a:lnTo>
                  <a:pt x="1833254" y="616493"/>
                </a:lnTo>
                <a:lnTo>
                  <a:pt x="1824279" y="562645"/>
                </a:lnTo>
                <a:lnTo>
                  <a:pt x="1809611" y="510195"/>
                </a:lnTo>
                <a:lnTo>
                  <a:pt x="1789486" y="459316"/>
                </a:lnTo>
                <a:lnTo>
                  <a:pt x="1764139" y="410181"/>
                </a:lnTo>
                <a:lnTo>
                  <a:pt x="1733809" y="362962"/>
                </a:lnTo>
                <a:lnTo>
                  <a:pt x="1698730" y="317833"/>
                </a:lnTo>
                <a:lnTo>
                  <a:pt x="1659139" y="274967"/>
                </a:lnTo>
                <a:lnTo>
                  <a:pt x="1615273" y="234536"/>
                </a:lnTo>
                <a:lnTo>
                  <a:pt x="1567369" y="196714"/>
                </a:lnTo>
                <a:lnTo>
                  <a:pt x="1515662" y="161673"/>
                </a:lnTo>
                <a:lnTo>
                  <a:pt x="1460389" y="129586"/>
                </a:lnTo>
                <a:lnTo>
                  <a:pt x="1401787" y="100626"/>
                </a:lnTo>
                <a:lnTo>
                  <a:pt x="1340092" y="74967"/>
                </a:lnTo>
                <a:lnTo>
                  <a:pt x="1275540" y="52781"/>
                </a:lnTo>
                <a:lnTo>
                  <a:pt x="1208369" y="34241"/>
                </a:lnTo>
                <a:lnTo>
                  <a:pt x="1138813" y="19520"/>
                </a:lnTo>
                <a:lnTo>
                  <a:pt x="1067111" y="8790"/>
                </a:lnTo>
                <a:lnTo>
                  <a:pt x="993497" y="2226"/>
                </a:lnTo>
                <a:lnTo>
                  <a:pt x="918209" y="0"/>
                </a:lnTo>
                <a:close/>
              </a:path>
            </a:pathLst>
          </a:custGeom>
          <a:solidFill>
            <a:srgbClr val="DBE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64993" y="1499103"/>
            <a:ext cx="1053465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520" marR="5080" indent="-338455">
              <a:lnSpc>
                <a:spcPts val="1210"/>
              </a:lnSpc>
            </a:pP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spc="-5" dirty="0">
                <a:latin typeface="Calibri"/>
                <a:cs typeface="Calibri"/>
              </a:rPr>
              <a:t>omu</a:t>
            </a:r>
            <a:r>
              <a:rPr sz="1100" b="1" spc="-10" dirty="0">
                <a:latin typeface="Calibri"/>
                <a:cs typeface="Calibri"/>
              </a:rPr>
              <a:t>n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5" dirty="0">
                <a:latin typeface="Calibri"/>
                <a:cs typeface="Calibri"/>
              </a:rPr>
              <a:t>c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spc="5" dirty="0">
                <a:latin typeface="Calibri"/>
                <a:cs typeface="Calibri"/>
              </a:rPr>
              <a:t>c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5" dirty="0">
                <a:latin typeface="Calibri"/>
                <a:cs typeface="Calibri"/>
              </a:rPr>
              <a:t>ó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ri</a:t>
            </a: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sgo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2720" y="3308725"/>
            <a:ext cx="339090" cy="456565"/>
          </a:xfrm>
          <a:custGeom>
            <a:avLst/>
            <a:gdLst/>
            <a:ahLst/>
            <a:cxnLst/>
            <a:rect l="l" t="t" r="r" b="b"/>
            <a:pathLst>
              <a:path w="339090" h="456564">
                <a:moveTo>
                  <a:pt x="169407" y="0"/>
                </a:moveTo>
                <a:lnTo>
                  <a:pt x="169407" y="91318"/>
                </a:lnTo>
                <a:lnTo>
                  <a:pt x="0" y="91318"/>
                </a:lnTo>
                <a:lnTo>
                  <a:pt x="0" y="365241"/>
                </a:lnTo>
                <a:lnTo>
                  <a:pt x="169407" y="365241"/>
                </a:lnTo>
                <a:lnTo>
                  <a:pt x="169407" y="456559"/>
                </a:lnTo>
                <a:lnTo>
                  <a:pt x="338815" y="228234"/>
                </a:lnTo>
                <a:lnTo>
                  <a:pt x="169407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1312" y="2865485"/>
            <a:ext cx="1343660" cy="1343660"/>
          </a:xfrm>
          <a:custGeom>
            <a:avLst/>
            <a:gdLst/>
            <a:ahLst/>
            <a:cxnLst/>
            <a:rect l="l" t="t" r="r" b="b"/>
            <a:pathLst>
              <a:path w="1343659" h="1343660">
                <a:moveTo>
                  <a:pt x="671565" y="0"/>
                </a:moveTo>
                <a:lnTo>
                  <a:pt x="616497" y="2225"/>
                </a:lnTo>
                <a:lnTo>
                  <a:pt x="562652" y="8788"/>
                </a:lnTo>
                <a:lnTo>
                  <a:pt x="510205" y="19514"/>
                </a:lnTo>
                <a:lnTo>
                  <a:pt x="459328" y="34231"/>
                </a:lnTo>
                <a:lnTo>
                  <a:pt x="410194" y="52767"/>
                </a:lnTo>
                <a:lnTo>
                  <a:pt x="362976" y="74947"/>
                </a:lnTo>
                <a:lnTo>
                  <a:pt x="317847" y="100601"/>
                </a:lnTo>
                <a:lnTo>
                  <a:pt x="274980" y="129554"/>
                </a:lnTo>
                <a:lnTo>
                  <a:pt x="234548" y="161634"/>
                </a:lnTo>
                <a:lnTo>
                  <a:pt x="196725" y="196668"/>
                </a:lnTo>
                <a:lnTo>
                  <a:pt x="161683" y="234483"/>
                </a:lnTo>
                <a:lnTo>
                  <a:pt x="129595" y="274908"/>
                </a:lnTo>
                <a:lnTo>
                  <a:pt x="100634" y="317768"/>
                </a:lnTo>
                <a:lnTo>
                  <a:pt x="74973" y="362891"/>
                </a:lnTo>
                <a:lnTo>
                  <a:pt x="52785" y="410104"/>
                </a:lnTo>
                <a:lnTo>
                  <a:pt x="34244" y="459234"/>
                </a:lnTo>
                <a:lnTo>
                  <a:pt x="19521" y="510109"/>
                </a:lnTo>
                <a:lnTo>
                  <a:pt x="8791" y="562556"/>
                </a:lnTo>
                <a:lnTo>
                  <a:pt x="2226" y="616402"/>
                </a:lnTo>
                <a:lnTo>
                  <a:pt x="0" y="671474"/>
                </a:lnTo>
                <a:lnTo>
                  <a:pt x="2226" y="726561"/>
                </a:lnTo>
                <a:lnTo>
                  <a:pt x="8791" y="780420"/>
                </a:lnTo>
                <a:lnTo>
                  <a:pt x="19521" y="832879"/>
                </a:lnTo>
                <a:lnTo>
                  <a:pt x="34244" y="883764"/>
                </a:lnTo>
                <a:lnTo>
                  <a:pt x="52785" y="932903"/>
                </a:lnTo>
                <a:lnTo>
                  <a:pt x="74973" y="980124"/>
                </a:lnTo>
                <a:lnTo>
                  <a:pt x="100634" y="1025253"/>
                </a:lnTo>
                <a:lnTo>
                  <a:pt x="129595" y="1068118"/>
                </a:lnTo>
                <a:lnTo>
                  <a:pt x="161683" y="1108547"/>
                </a:lnTo>
                <a:lnTo>
                  <a:pt x="196725" y="1146366"/>
                </a:lnTo>
                <a:lnTo>
                  <a:pt x="234548" y="1181402"/>
                </a:lnTo>
                <a:lnTo>
                  <a:pt x="274980" y="1213484"/>
                </a:lnTo>
                <a:lnTo>
                  <a:pt x="317847" y="1242438"/>
                </a:lnTo>
                <a:lnTo>
                  <a:pt x="362976" y="1268092"/>
                </a:lnTo>
                <a:lnTo>
                  <a:pt x="410194" y="1290273"/>
                </a:lnTo>
                <a:lnTo>
                  <a:pt x="459328" y="1308809"/>
                </a:lnTo>
                <a:lnTo>
                  <a:pt x="510205" y="1323526"/>
                </a:lnTo>
                <a:lnTo>
                  <a:pt x="562652" y="1334252"/>
                </a:lnTo>
                <a:lnTo>
                  <a:pt x="616497" y="1340814"/>
                </a:lnTo>
                <a:lnTo>
                  <a:pt x="671565" y="1343040"/>
                </a:lnTo>
                <a:lnTo>
                  <a:pt x="726638" y="1340814"/>
                </a:lnTo>
                <a:lnTo>
                  <a:pt x="780487" y="1334252"/>
                </a:lnTo>
                <a:lnTo>
                  <a:pt x="832937" y="1323526"/>
                </a:lnTo>
                <a:lnTo>
                  <a:pt x="883818" y="1308809"/>
                </a:lnTo>
                <a:lnTo>
                  <a:pt x="932955" y="1290273"/>
                </a:lnTo>
                <a:lnTo>
                  <a:pt x="980175" y="1268092"/>
                </a:lnTo>
                <a:lnTo>
                  <a:pt x="1025306" y="1242438"/>
                </a:lnTo>
                <a:lnTo>
                  <a:pt x="1068174" y="1213484"/>
                </a:lnTo>
                <a:lnTo>
                  <a:pt x="1108608" y="1181402"/>
                </a:lnTo>
                <a:lnTo>
                  <a:pt x="1146432" y="1146366"/>
                </a:lnTo>
                <a:lnTo>
                  <a:pt x="1181476" y="1108547"/>
                </a:lnTo>
                <a:lnTo>
                  <a:pt x="1213565" y="1068118"/>
                </a:lnTo>
                <a:lnTo>
                  <a:pt x="1242526" y="1025253"/>
                </a:lnTo>
                <a:lnTo>
                  <a:pt x="1268188" y="980124"/>
                </a:lnTo>
                <a:lnTo>
                  <a:pt x="1290376" y="932903"/>
                </a:lnTo>
                <a:lnTo>
                  <a:pt x="1308917" y="883764"/>
                </a:lnTo>
                <a:lnTo>
                  <a:pt x="1323640" y="832879"/>
                </a:lnTo>
                <a:lnTo>
                  <a:pt x="1334370" y="780420"/>
                </a:lnTo>
                <a:lnTo>
                  <a:pt x="1340935" y="726561"/>
                </a:lnTo>
                <a:lnTo>
                  <a:pt x="1343162" y="671474"/>
                </a:lnTo>
                <a:lnTo>
                  <a:pt x="1340935" y="616402"/>
                </a:lnTo>
                <a:lnTo>
                  <a:pt x="1334370" y="562556"/>
                </a:lnTo>
                <a:lnTo>
                  <a:pt x="1323640" y="510109"/>
                </a:lnTo>
                <a:lnTo>
                  <a:pt x="1308917" y="459234"/>
                </a:lnTo>
                <a:lnTo>
                  <a:pt x="1290376" y="410104"/>
                </a:lnTo>
                <a:lnTo>
                  <a:pt x="1268188" y="362891"/>
                </a:lnTo>
                <a:lnTo>
                  <a:pt x="1242526" y="317768"/>
                </a:lnTo>
                <a:lnTo>
                  <a:pt x="1213565" y="274908"/>
                </a:lnTo>
                <a:lnTo>
                  <a:pt x="1181476" y="234483"/>
                </a:lnTo>
                <a:lnTo>
                  <a:pt x="1146432" y="196668"/>
                </a:lnTo>
                <a:lnTo>
                  <a:pt x="1108608" y="161634"/>
                </a:lnTo>
                <a:lnTo>
                  <a:pt x="1068174" y="129554"/>
                </a:lnTo>
                <a:lnTo>
                  <a:pt x="1025306" y="100601"/>
                </a:lnTo>
                <a:lnTo>
                  <a:pt x="980175" y="74947"/>
                </a:lnTo>
                <a:lnTo>
                  <a:pt x="932955" y="52767"/>
                </a:lnTo>
                <a:lnTo>
                  <a:pt x="883818" y="34231"/>
                </a:lnTo>
                <a:lnTo>
                  <a:pt x="832937" y="19514"/>
                </a:lnTo>
                <a:lnTo>
                  <a:pt x="780487" y="8788"/>
                </a:lnTo>
                <a:lnTo>
                  <a:pt x="726638" y="2225"/>
                </a:lnTo>
                <a:lnTo>
                  <a:pt x="671565" y="0"/>
                </a:lnTo>
                <a:close/>
              </a:path>
            </a:pathLst>
          </a:custGeom>
          <a:solidFill>
            <a:srgbClr val="F790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26356" y="3305299"/>
            <a:ext cx="893444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91900"/>
              </a:lnSpc>
            </a:pPr>
            <a:r>
              <a:rPr sz="1100" b="1" spc="-5" dirty="0">
                <a:latin typeface="Calibri"/>
                <a:cs typeface="Calibri"/>
              </a:rPr>
              <a:t>Det</a:t>
            </a:r>
            <a:r>
              <a:rPr sz="1100" b="1" spc="-10" dirty="0">
                <a:latin typeface="Calibri"/>
                <a:cs typeface="Calibri"/>
              </a:rPr>
              <a:t>e</a:t>
            </a:r>
            <a:r>
              <a:rPr sz="1100" b="1" spc="5" dirty="0">
                <a:latin typeface="Calibri"/>
                <a:cs typeface="Calibri"/>
              </a:rPr>
              <a:t>cc</a:t>
            </a:r>
            <a:r>
              <a:rPr sz="1100" b="1" dirty="0">
                <a:latin typeface="Calibri"/>
                <a:cs typeface="Calibri"/>
              </a:rPr>
              <a:t>i</a:t>
            </a:r>
            <a:r>
              <a:rPr sz="1100" b="1" spc="-5" dirty="0">
                <a:latin typeface="Calibri"/>
                <a:cs typeface="Calibri"/>
              </a:rPr>
              <a:t>ó</a:t>
            </a:r>
            <a:r>
              <a:rPr sz="1100" b="1" dirty="0">
                <a:latin typeface="Calibri"/>
                <a:cs typeface="Calibri"/>
              </a:rPr>
              <a:t>n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e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spc="5" dirty="0">
                <a:latin typeface="Calibri"/>
                <a:cs typeface="Calibri"/>
              </a:rPr>
              <a:t>i</a:t>
            </a:r>
            <a:r>
              <a:rPr sz="1100" b="1" spc="-10" dirty="0">
                <a:latin typeface="Calibri"/>
                <a:cs typeface="Calibri"/>
              </a:rPr>
              <a:t>on</a:t>
            </a: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p</a:t>
            </a: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5" dirty="0">
                <a:latin typeface="Calibri"/>
                <a:cs typeface="Calibri"/>
              </a:rPr>
              <a:t>eneop</a:t>
            </a:r>
            <a:r>
              <a:rPr sz="1100" b="1" dirty="0">
                <a:latin typeface="Calibri"/>
                <a:cs typeface="Calibri"/>
              </a:rPr>
              <a:t>l</a:t>
            </a:r>
            <a:r>
              <a:rPr sz="1100" b="1" spc="-10" dirty="0">
                <a:latin typeface="Calibri"/>
                <a:cs typeface="Calibri"/>
              </a:rPr>
              <a:t>á</a:t>
            </a:r>
            <a:r>
              <a:rPr sz="1100" b="1" dirty="0">
                <a:latin typeface="Calibri"/>
                <a:cs typeface="Calibri"/>
              </a:rPr>
              <a:t>si</a:t>
            </a:r>
            <a:r>
              <a:rPr sz="1100" b="1" spc="5" dirty="0">
                <a:latin typeface="Calibri"/>
                <a:cs typeface="Calibri"/>
              </a:rPr>
              <a:t>c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63689" y="4327266"/>
            <a:ext cx="456565" cy="286385"/>
          </a:xfrm>
          <a:custGeom>
            <a:avLst/>
            <a:gdLst/>
            <a:ahLst/>
            <a:cxnLst/>
            <a:rect l="l" t="t" r="r" b="b"/>
            <a:pathLst>
              <a:path w="456564" h="286385">
                <a:moveTo>
                  <a:pt x="456559" y="143006"/>
                </a:moveTo>
                <a:lnTo>
                  <a:pt x="0" y="143006"/>
                </a:lnTo>
                <a:lnTo>
                  <a:pt x="228356" y="286012"/>
                </a:lnTo>
                <a:lnTo>
                  <a:pt x="456559" y="143006"/>
                </a:lnTo>
                <a:close/>
              </a:path>
              <a:path w="456564" h="286385">
                <a:moveTo>
                  <a:pt x="365272" y="0"/>
                </a:moveTo>
                <a:lnTo>
                  <a:pt x="91318" y="0"/>
                </a:lnTo>
                <a:lnTo>
                  <a:pt x="91318" y="143006"/>
                </a:lnTo>
                <a:lnTo>
                  <a:pt x="365272" y="143006"/>
                </a:lnTo>
                <a:lnTo>
                  <a:pt x="365272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0480" y="4748153"/>
            <a:ext cx="1343025" cy="1343660"/>
          </a:xfrm>
          <a:custGeom>
            <a:avLst/>
            <a:gdLst/>
            <a:ahLst/>
            <a:cxnLst/>
            <a:rect l="l" t="t" r="r" b="b"/>
            <a:pathLst>
              <a:path w="1343025" h="1343660">
                <a:moveTo>
                  <a:pt x="671565" y="0"/>
                </a:moveTo>
                <a:lnTo>
                  <a:pt x="616476" y="2226"/>
                </a:lnTo>
                <a:lnTo>
                  <a:pt x="562615" y="8791"/>
                </a:lnTo>
                <a:lnTo>
                  <a:pt x="510155" y="19520"/>
                </a:lnTo>
                <a:lnTo>
                  <a:pt x="459269" y="34242"/>
                </a:lnTo>
                <a:lnTo>
                  <a:pt x="410129" y="52783"/>
                </a:lnTo>
                <a:lnTo>
                  <a:pt x="362908" y="74970"/>
                </a:lnTo>
                <a:lnTo>
                  <a:pt x="317779" y="100630"/>
                </a:lnTo>
                <a:lnTo>
                  <a:pt x="274914" y="129590"/>
                </a:lnTo>
                <a:lnTo>
                  <a:pt x="234486" y="161677"/>
                </a:lnTo>
                <a:lnTo>
                  <a:pt x="196668" y="196719"/>
                </a:lnTo>
                <a:lnTo>
                  <a:pt x="161632" y="234542"/>
                </a:lnTo>
                <a:lnTo>
                  <a:pt x="129551" y="274973"/>
                </a:lnTo>
                <a:lnTo>
                  <a:pt x="100597" y="317840"/>
                </a:lnTo>
                <a:lnTo>
                  <a:pt x="74944" y="362970"/>
                </a:lnTo>
                <a:lnTo>
                  <a:pt x="52764" y="410188"/>
                </a:lnTo>
                <a:lnTo>
                  <a:pt x="34229" y="459324"/>
                </a:lnTo>
                <a:lnTo>
                  <a:pt x="19513" y="510203"/>
                </a:lnTo>
                <a:lnTo>
                  <a:pt x="8787" y="562652"/>
                </a:lnTo>
                <a:lnTo>
                  <a:pt x="2225" y="616500"/>
                </a:lnTo>
                <a:lnTo>
                  <a:pt x="0" y="671571"/>
                </a:lnTo>
                <a:lnTo>
                  <a:pt x="2225" y="726651"/>
                </a:lnTo>
                <a:lnTo>
                  <a:pt x="8787" y="780504"/>
                </a:lnTo>
                <a:lnTo>
                  <a:pt x="19513" y="832957"/>
                </a:lnTo>
                <a:lnTo>
                  <a:pt x="34229" y="883839"/>
                </a:lnTo>
                <a:lnTo>
                  <a:pt x="52764" y="932975"/>
                </a:lnTo>
                <a:lnTo>
                  <a:pt x="74944" y="980193"/>
                </a:lnTo>
                <a:lnTo>
                  <a:pt x="100597" y="1025321"/>
                </a:lnTo>
                <a:lnTo>
                  <a:pt x="129551" y="1068186"/>
                </a:lnTo>
                <a:lnTo>
                  <a:pt x="161632" y="1108614"/>
                </a:lnTo>
                <a:lnTo>
                  <a:pt x="196668" y="1146433"/>
                </a:lnTo>
                <a:lnTo>
                  <a:pt x="234486" y="1181471"/>
                </a:lnTo>
                <a:lnTo>
                  <a:pt x="274914" y="1213554"/>
                </a:lnTo>
                <a:lnTo>
                  <a:pt x="317779" y="1242510"/>
                </a:lnTo>
                <a:lnTo>
                  <a:pt x="362908" y="1268165"/>
                </a:lnTo>
                <a:lnTo>
                  <a:pt x="410129" y="1290348"/>
                </a:lnTo>
                <a:lnTo>
                  <a:pt x="459269" y="1308885"/>
                </a:lnTo>
                <a:lnTo>
                  <a:pt x="510155" y="1323603"/>
                </a:lnTo>
                <a:lnTo>
                  <a:pt x="562615" y="1334330"/>
                </a:lnTo>
                <a:lnTo>
                  <a:pt x="616476" y="1340893"/>
                </a:lnTo>
                <a:lnTo>
                  <a:pt x="671565" y="1343119"/>
                </a:lnTo>
                <a:lnTo>
                  <a:pt x="726637" y="1340893"/>
                </a:lnTo>
                <a:lnTo>
                  <a:pt x="780482" y="1334330"/>
                </a:lnTo>
                <a:lnTo>
                  <a:pt x="832928" y="1323603"/>
                </a:lnTo>
                <a:lnTo>
                  <a:pt x="883802" y="1308885"/>
                </a:lnTo>
                <a:lnTo>
                  <a:pt x="932931" y="1290348"/>
                </a:lnTo>
                <a:lnTo>
                  <a:pt x="980142" y="1268165"/>
                </a:lnTo>
                <a:lnTo>
                  <a:pt x="1025263" y="1242510"/>
                </a:lnTo>
                <a:lnTo>
                  <a:pt x="1068121" y="1213554"/>
                </a:lnTo>
                <a:lnTo>
                  <a:pt x="1108543" y="1181471"/>
                </a:lnTo>
                <a:lnTo>
                  <a:pt x="1146356" y="1146433"/>
                </a:lnTo>
                <a:lnTo>
                  <a:pt x="1181388" y="1108614"/>
                </a:lnTo>
                <a:lnTo>
                  <a:pt x="1213466" y="1068186"/>
                </a:lnTo>
                <a:lnTo>
                  <a:pt x="1242417" y="1025321"/>
                </a:lnTo>
                <a:lnTo>
                  <a:pt x="1268068" y="980193"/>
                </a:lnTo>
                <a:lnTo>
                  <a:pt x="1290247" y="932975"/>
                </a:lnTo>
                <a:lnTo>
                  <a:pt x="1308781" y="883839"/>
                </a:lnTo>
                <a:lnTo>
                  <a:pt x="1323497" y="832957"/>
                </a:lnTo>
                <a:lnTo>
                  <a:pt x="1334222" y="780504"/>
                </a:lnTo>
                <a:lnTo>
                  <a:pt x="1340784" y="726651"/>
                </a:lnTo>
                <a:lnTo>
                  <a:pt x="1343009" y="671571"/>
                </a:lnTo>
                <a:lnTo>
                  <a:pt x="1340784" y="616500"/>
                </a:lnTo>
                <a:lnTo>
                  <a:pt x="1334222" y="562652"/>
                </a:lnTo>
                <a:lnTo>
                  <a:pt x="1323497" y="510203"/>
                </a:lnTo>
                <a:lnTo>
                  <a:pt x="1308781" y="459324"/>
                </a:lnTo>
                <a:lnTo>
                  <a:pt x="1290247" y="410188"/>
                </a:lnTo>
                <a:lnTo>
                  <a:pt x="1268068" y="362970"/>
                </a:lnTo>
                <a:lnTo>
                  <a:pt x="1242417" y="317840"/>
                </a:lnTo>
                <a:lnTo>
                  <a:pt x="1213466" y="274973"/>
                </a:lnTo>
                <a:lnTo>
                  <a:pt x="1181388" y="234542"/>
                </a:lnTo>
                <a:lnTo>
                  <a:pt x="1146356" y="196719"/>
                </a:lnTo>
                <a:lnTo>
                  <a:pt x="1108543" y="161677"/>
                </a:lnTo>
                <a:lnTo>
                  <a:pt x="1068121" y="129590"/>
                </a:lnTo>
                <a:lnTo>
                  <a:pt x="1025263" y="100630"/>
                </a:lnTo>
                <a:lnTo>
                  <a:pt x="980142" y="74970"/>
                </a:lnTo>
                <a:lnTo>
                  <a:pt x="932931" y="52783"/>
                </a:lnTo>
                <a:lnTo>
                  <a:pt x="883802" y="34242"/>
                </a:lnTo>
                <a:lnTo>
                  <a:pt x="832928" y="19520"/>
                </a:lnTo>
                <a:lnTo>
                  <a:pt x="780482" y="8791"/>
                </a:lnTo>
                <a:lnTo>
                  <a:pt x="726637" y="2226"/>
                </a:lnTo>
                <a:lnTo>
                  <a:pt x="671565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90597" y="5265164"/>
            <a:ext cx="803275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65"/>
              </a:lnSpc>
            </a:pPr>
            <a:r>
              <a:rPr sz="1100" b="1" spc="-5" dirty="0">
                <a:latin typeface="Calibri"/>
                <a:cs typeface="Calibri"/>
              </a:rPr>
              <a:t>Desa</a:t>
            </a:r>
            <a:r>
              <a:rPr sz="1100" b="1" dirty="0">
                <a:latin typeface="Calibri"/>
                <a:cs typeface="Calibri"/>
              </a:rPr>
              <a:t>rr</a:t>
            </a:r>
            <a:r>
              <a:rPr sz="1100" b="1" spc="-5" dirty="0">
                <a:latin typeface="Calibri"/>
                <a:cs typeface="Calibri"/>
              </a:rPr>
              <a:t>o</a:t>
            </a:r>
            <a:r>
              <a:rPr sz="1100" b="1" dirty="0">
                <a:latin typeface="Calibri"/>
                <a:cs typeface="Calibri"/>
              </a:rPr>
              <a:t>llo</a:t>
            </a:r>
            <a:r>
              <a:rPr sz="1100" b="1" spc="-5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</a:t>
            </a:r>
            <a:r>
              <a:rPr sz="1100" b="1" dirty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65"/>
              </a:lnSpc>
            </a:pPr>
            <a:r>
              <a:rPr sz="1100" b="1" dirty="0">
                <a:latin typeface="Calibri"/>
                <a:cs typeface="Calibri"/>
              </a:rPr>
              <a:t>c</a:t>
            </a:r>
            <a:r>
              <a:rPr sz="1100" b="1" spc="-10" dirty="0">
                <a:latin typeface="Calibri"/>
                <a:cs typeface="Calibri"/>
              </a:rPr>
              <a:t>ondu</a:t>
            </a:r>
            <a:r>
              <a:rPr sz="1100" b="1" dirty="0">
                <a:latin typeface="Calibri"/>
                <a:cs typeface="Calibri"/>
              </a:rPr>
              <a:t>ct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49910" y="3461004"/>
            <a:ext cx="367665" cy="455930"/>
          </a:xfrm>
          <a:custGeom>
            <a:avLst/>
            <a:gdLst/>
            <a:ahLst/>
            <a:cxnLst/>
            <a:rect l="l" t="t" r="r" b="b"/>
            <a:pathLst>
              <a:path w="367664" h="455929">
                <a:moveTo>
                  <a:pt x="163067" y="0"/>
                </a:moveTo>
                <a:lnTo>
                  <a:pt x="0" y="240395"/>
                </a:lnTo>
                <a:lnTo>
                  <a:pt x="194940" y="455544"/>
                </a:lnTo>
                <a:lnTo>
                  <a:pt x="188594" y="364485"/>
                </a:lnTo>
                <a:lnTo>
                  <a:pt x="367664" y="351912"/>
                </a:lnTo>
                <a:lnTo>
                  <a:pt x="349367" y="91196"/>
                </a:lnTo>
                <a:lnTo>
                  <a:pt x="169413" y="91196"/>
                </a:lnTo>
                <a:lnTo>
                  <a:pt x="163067" y="0"/>
                </a:lnTo>
                <a:close/>
              </a:path>
              <a:path w="367664" h="455929">
                <a:moveTo>
                  <a:pt x="348483" y="78607"/>
                </a:moveTo>
                <a:lnTo>
                  <a:pt x="169413" y="91196"/>
                </a:lnTo>
                <a:lnTo>
                  <a:pt x="349367" y="91196"/>
                </a:lnTo>
                <a:lnTo>
                  <a:pt x="348483" y="78607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9544" y="3088629"/>
            <a:ext cx="1343660" cy="1343660"/>
          </a:xfrm>
          <a:custGeom>
            <a:avLst/>
            <a:gdLst/>
            <a:ahLst/>
            <a:cxnLst/>
            <a:rect l="l" t="t" r="r" b="b"/>
            <a:pathLst>
              <a:path w="1343660" h="1343660">
                <a:moveTo>
                  <a:pt x="671547" y="0"/>
                </a:moveTo>
                <a:lnTo>
                  <a:pt x="616470" y="2226"/>
                </a:lnTo>
                <a:lnTo>
                  <a:pt x="562620" y="8791"/>
                </a:lnTo>
                <a:lnTo>
                  <a:pt x="510168" y="19521"/>
                </a:lnTo>
                <a:lnTo>
                  <a:pt x="459288" y="34244"/>
                </a:lnTo>
                <a:lnTo>
                  <a:pt x="410152" y="52786"/>
                </a:lnTo>
                <a:lnTo>
                  <a:pt x="362934" y="74974"/>
                </a:lnTo>
                <a:lnTo>
                  <a:pt x="317807" y="100635"/>
                </a:lnTo>
                <a:lnTo>
                  <a:pt x="274942" y="129597"/>
                </a:lnTo>
                <a:lnTo>
                  <a:pt x="234513" y="161686"/>
                </a:lnTo>
                <a:lnTo>
                  <a:pt x="196693" y="196729"/>
                </a:lnTo>
                <a:lnTo>
                  <a:pt x="161655" y="234554"/>
                </a:lnTo>
                <a:lnTo>
                  <a:pt x="129571" y="274987"/>
                </a:lnTo>
                <a:lnTo>
                  <a:pt x="100614" y="317855"/>
                </a:lnTo>
                <a:lnTo>
                  <a:pt x="74957" y="362986"/>
                </a:lnTo>
                <a:lnTo>
                  <a:pt x="52774" y="410206"/>
                </a:lnTo>
                <a:lnTo>
                  <a:pt x="34236" y="459343"/>
                </a:lnTo>
                <a:lnTo>
                  <a:pt x="19517" y="510224"/>
                </a:lnTo>
                <a:lnTo>
                  <a:pt x="8789" y="562675"/>
                </a:lnTo>
                <a:lnTo>
                  <a:pt x="2226" y="616523"/>
                </a:lnTo>
                <a:lnTo>
                  <a:pt x="0" y="671596"/>
                </a:lnTo>
                <a:lnTo>
                  <a:pt x="2226" y="726665"/>
                </a:lnTo>
                <a:lnTo>
                  <a:pt x="8789" y="780510"/>
                </a:lnTo>
                <a:lnTo>
                  <a:pt x="19517" y="832958"/>
                </a:lnTo>
                <a:lnTo>
                  <a:pt x="34236" y="883836"/>
                </a:lnTo>
                <a:lnTo>
                  <a:pt x="52774" y="932970"/>
                </a:lnTo>
                <a:lnTo>
                  <a:pt x="74957" y="980188"/>
                </a:lnTo>
                <a:lnTo>
                  <a:pt x="100614" y="1025317"/>
                </a:lnTo>
                <a:lnTo>
                  <a:pt x="129571" y="1068184"/>
                </a:lnTo>
                <a:lnTo>
                  <a:pt x="161655" y="1108615"/>
                </a:lnTo>
                <a:lnTo>
                  <a:pt x="196693" y="1146438"/>
                </a:lnTo>
                <a:lnTo>
                  <a:pt x="234513" y="1181480"/>
                </a:lnTo>
                <a:lnTo>
                  <a:pt x="274942" y="1213568"/>
                </a:lnTo>
                <a:lnTo>
                  <a:pt x="317807" y="1242529"/>
                </a:lnTo>
                <a:lnTo>
                  <a:pt x="362934" y="1268189"/>
                </a:lnTo>
                <a:lnTo>
                  <a:pt x="410152" y="1290377"/>
                </a:lnTo>
                <a:lnTo>
                  <a:pt x="459288" y="1308918"/>
                </a:lnTo>
                <a:lnTo>
                  <a:pt x="510168" y="1323640"/>
                </a:lnTo>
                <a:lnTo>
                  <a:pt x="562620" y="1334370"/>
                </a:lnTo>
                <a:lnTo>
                  <a:pt x="616470" y="1340935"/>
                </a:lnTo>
                <a:lnTo>
                  <a:pt x="671547" y="1343162"/>
                </a:lnTo>
                <a:lnTo>
                  <a:pt x="726616" y="1340935"/>
                </a:lnTo>
                <a:lnTo>
                  <a:pt x="780460" y="1334370"/>
                </a:lnTo>
                <a:lnTo>
                  <a:pt x="832907" y="1323640"/>
                </a:lnTo>
                <a:lnTo>
                  <a:pt x="883784" y="1308918"/>
                </a:lnTo>
                <a:lnTo>
                  <a:pt x="932918" y="1290377"/>
                </a:lnTo>
                <a:lnTo>
                  <a:pt x="980135" y="1268189"/>
                </a:lnTo>
                <a:lnTo>
                  <a:pt x="1025264" y="1242529"/>
                </a:lnTo>
                <a:lnTo>
                  <a:pt x="1068130" y="1213568"/>
                </a:lnTo>
                <a:lnTo>
                  <a:pt x="1108561" y="1181480"/>
                </a:lnTo>
                <a:lnTo>
                  <a:pt x="1146384" y="1146438"/>
                </a:lnTo>
                <a:lnTo>
                  <a:pt x="1181426" y="1108615"/>
                </a:lnTo>
                <a:lnTo>
                  <a:pt x="1213514" y="1068184"/>
                </a:lnTo>
                <a:lnTo>
                  <a:pt x="1242474" y="1025317"/>
                </a:lnTo>
                <a:lnTo>
                  <a:pt x="1268135" y="980188"/>
                </a:lnTo>
                <a:lnTo>
                  <a:pt x="1290322" y="932970"/>
                </a:lnTo>
                <a:lnTo>
                  <a:pt x="1308863" y="883836"/>
                </a:lnTo>
                <a:lnTo>
                  <a:pt x="1323585" y="832958"/>
                </a:lnTo>
                <a:lnTo>
                  <a:pt x="1334315" y="780510"/>
                </a:lnTo>
                <a:lnTo>
                  <a:pt x="1340880" y="726665"/>
                </a:lnTo>
                <a:lnTo>
                  <a:pt x="1343107" y="671596"/>
                </a:lnTo>
                <a:lnTo>
                  <a:pt x="1340880" y="616523"/>
                </a:lnTo>
                <a:lnTo>
                  <a:pt x="1334315" y="562675"/>
                </a:lnTo>
                <a:lnTo>
                  <a:pt x="1323585" y="510224"/>
                </a:lnTo>
                <a:lnTo>
                  <a:pt x="1308863" y="459343"/>
                </a:lnTo>
                <a:lnTo>
                  <a:pt x="1290322" y="410206"/>
                </a:lnTo>
                <a:lnTo>
                  <a:pt x="1268135" y="362986"/>
                </a:lnTo>
                <a:lnTo>
                  <a:pt x="1242474" y="317855"/>
                </a:lnTo>
                <a:lnTo>
                  <a:pt x="1213514" y="274987"/>
                </a:lnTo>
                <a:lnTo>
                  <a:pt x="1181426" y="234554"/>
                </a:lnTo>
                <a:lnTo>
                  <a:pt x="1146384" y="196729"/>
                </a:lnTo>
                <a:lnTo>
                  <a:pt x="1108561" y="161686"/>
                </a:lnTo>
                <a:lnTo>
                  <a:pt x="1068130" y="129597"/>
                </a:lnTo>
                <a:lnTo>
                  <a:pt x="1025264" y="100635"/>
                </a:lnTo>
                <a:lnTo>
                  <a:pt x="980135" y="74974"/>
                </a:lnTo>
                <a:lnTo>
                  <a:pt x="932918" y="52786"/>
                </a:lnTo>
                <a:lnTo>
                  <a:pt x="883784" y="34244"/>
                </a:lnTo>
                <a:lnTo>
                  <a:pt x="832907" y="19521"/>
                </a:lnTo>
                <a:lnTo>
                  <a:pt x="780460" y="8791"/>
                </a:lnTo>
                <a:lnTo>
                  <a:pt x="726616" y="2226"/>
                </a:lnTo>
                <a:lnTo>
                  <a:pt x="671547" y="0"/>
                </a:lnTo>
                <a:close/>
              </a:path>
            </a:pathLst>
          </a:custGeom>
          <a:solidFill>
            <a:srgbClr val="D7E4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3994" y="3605527"/>
            <a:ext cx="874394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314" marR="5080" indent="-95250">
              <a:lnSpc>
                <a:spcPts val="1210"/>
              </a:lnSpc>
            </a:pPr>
            <a:r>
              <a:rPr sz="1100" b="1" dirty="0">
                <a:latin typeface="Calibri"/>
                <a:cs typeface="Calibri"/>
              </a:rPr>
              <a:t>R</a:t>
            </a: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spc="5" dirty="0">
                <a:latin typeface="Calibri"/>
                <a:cs typeface="Calibri"/>
              </a:rPr>
              <a:t>g</a:t>
            </a:r>
            <a:r>
              <a:rPr sz="1100" b="1" dirty="0">
                <a:latin typeface="Calibri"/>
                <a:cs typeface="Calibri"/>
              </a:rPr>
              <a:t>istro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de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5" dirty="0">
                <a:latin typeface="Calibri"/>
                <a:cs typeface="Calibri"/>
              </a:rPr>
              <a:t>l</a:t>
            </a:r>
            <a:r>
              <a:rPr sz="1100" b="1" dirty="0">
                <a:latin typeface="Calibri"/>
                <a:cs typeface="Calibri"/>
              </a:rPr>
              <a:t>as</a:t>
            </a:r>
            <a:r>
              <a:rPr sz="1100" b="1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Calibri"/>
                <a:cs typeface="Calibri"/>
              </a:rPr>
              <a:t>acti</a:t>
            </a:r>
            <a:r>
              <a:rPr sz="1100" b="1" spc="5" dirty="0">
                <a:latin typeface="Calibri"/>
                <a:cs typeface="Calibri"/>
              </a:rPr>
              <a:t>v</a:t>
            </a:r>
            <a:r>
              <a:rPr sz="1100" b="1" dirty="0">
                <a:latin typeface="Calibri"/>
                <a:cs typeface="Calibri"/>
              </a:rPr>
              <a:t>id</a:t>
            </a:r>
            <a:r>
              <a:rPr sz="1100" b="1" spc="-10" dirty="0">
                <a:latin typeface="Calibri"/>
                <a:cs typeface="Calibri"/>
              </a:rPr>
              <a:t>a</a:t>
            </a:r>
            <a:r>
              <a:rPr sz="1100" b="1" dirty="0">
                <a:latin typeface="Calibri"/>
                <a:cs typeface="Calibri"/>
              </a:rPr>
              <a:t>d</a:t>
            </a:r>
            <a:r>
              <a:rPr sz="1100" b="1" spc="-5" dirty="0">
                <a:latin typeface="Calibri"/>
                <a:cs typeface="Calibri"/>
              </a:rPr>
              <a:t>e</a:t>
            </a:r>
            <a:r>
              <a:rPr sz="1100" b="1" dirty="0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60677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80775" y="2033016"/>
            <a:ext cx="1456055" cy="827405"/>
          </a:xfrm>
          <a:custGeom>
            <a:avLst/>
            <a:gdLst/>
            <a:ahLst/>
            <a:cxnLst/>
            <a:rect l="l" t="t" r="r" b="b"/>
            <a:pathLst>
              <a:path w="1456054" h="827405">
                <a:moveTo>
                  <a:pt x="1282245" y="760880"/>
                </a:moveTo>
                <a:lnTo>
                  <a:pt x="1177440" y="763500"/>
                </a:lnTo>
                <a:lnTo>
                  <a:pt x="1149536" y="804296"/>
                </a:lnTo>
                <a:lnTo>
                  <a:pt x="1156147" y="816213"/>
                </a:lnTo>
                <a:lnTo>
                  <a:pt x="1167020" y="824207"/>
                </a:lnTo>
                <a:lnTo>
                  <a:pt x="1180734" y="826891"/>
                </a:lnTo>
                <a:lnTo>
                  <a:pt x="1455694" y="820033"/>
                </a:lnTo>
                <a:lnTo>
                  <a:pt x="1454178" y="817504"/>
                </a:lnTo>
                <a:lnTo>
                  <a:pt x="1385194" y="817504"/>
                </a:lnTo>
                <a:lnTo>
                  <a:pt x="1282245" y="760880"/>
                </a:lnTo>
                <a:close/>
              </a:path>
              <a:path w="1456054" h="827405">
                <a:moveTo>
                  <a:pt x="1345320" y="759304"/>
                </a:moveTo>
                <a:lnTo>
                  <a:pt x="1282245" y="760880"/>
                </a:lnTo>
                <a:lnTo>
                  <a:pt x="1385194" y="817504"/>
                </a:lnTo>
                <a:lnTo>
                  <a:pt x="1391510" y="805952"/>
                </a:lnTo>
                <a:lnTo>
                  <a:pt x="1373276" y="805952"/>
                </a:lnTo>
                <a:lnTo>
                  <a:pt x="1345320" y="759304"/>
                </a:lnTo>
                <a:close/>
              </a:path>
              <a:path w="1456054" h="827405">
                <a:moveTo>
                  <a:pt x="1281411" y="569446"/>
                </a:moveTo>
                <a:lnTo>
                  <a:pt x="1269494" y="573949"/>
                </a:lnTo>
                <a:lnTo>
                  <a:pt x="1260806" y="582525"/>
                </a:lnTo>
                <a:lnTo>
                  <a:pt x="1256101" y="593376"/>
                </a:lnTo>
                <a:lnTo>
                  <a:pt x="1255685" y="605202"/>
                </a:lnTo>
                <a:lnTo>
                  <a:pt x="1259860" y="616701"/>
                </a:lnTo>
                <a:lnTo>
                  <a:pt x="1312923" y="705244"/>
                </a:lnTo>
                <a:lnTo>
                  <a:pt x="1415674" y="761756"/>
                </a:lnTo>
                <a:lnTo>
                  <a:pt x="1385194" y="817504"/>
                </a:lnTo>
                <a:lnTo>
                  <a:pt x="1454178" y="817504"/>
                </a:lnTo>
                <a:lnTo>
                  <a:pt x="1314328" y="584057"/>
                </a:lnTo>
                <a:lnTo>
                  <a:pt x="1312788" y="581739"/>
                </a:lnTo>
                <a:lnTo>
                  <a:pt x="1304153" y="573693"/>
                </a:lnTo>
                <a:lnTo>
                  <a:pt x="1293329" y="569478"/>
                </a:lnTo>
                <a:lnTo>
                  <a:pt x="1281411" y="569446"/>
                </a:lnTo>
                <a:close/>
              </a:path>
              <a:path w="1456054" h="827405">
                <a:moveTo>
                  <a:pt x="1399672" y="757946"/>
                </a:moveTo>
                <a:lnTo>
                  <a:pt x="1345320" y="759304"/>
                </a:lnTo>
                <a:lnTo>
                  <a:pt x="1373276" y="805952"/>
                </a:lnTo>
                <a:lnTo>
                  <a:pt x="1399672" y="757946"/>
                </a:lnTo>
                <a:close/>
              </a:path>
              <a:path w="1456054" h="827405">
                <a:moveTo>
                  <a:pt x="1408746" y="757946"/>
                </a:moveTo>
                <a:lnTo>
                  <a:pt x="1399672" y="757946"/>
                </a:lnTo>
                <a:lnTo>
                  <a:pt x="1373276" y="805952"/>
                </a:lnTo>
                <a:lnTo>
                  <a:pt x="1391510" y="805952"/>
                </a:lnTo>
                <a:lnTo>
                  <a:pt x="1415674" y="761756"/>
                </a:lnTo>
                <a:lnTo>
                  <a:pt x="1408746" y="757946"/>
                </a:lnTo>
                <a:close/>
              </a:path>
              <a:path w="1456054" h="827405">
                <a:moveTo>
                  <a:pt x="30632" y="0"/>
                </a:moveTo>
                <a:lnTo>
                  <a:pt x="0" y="55625"/>
                </a:lnTo>
                <a:lnTo>
                  <a:pt x="1282245" y="760880"/>
                </a:lnTo>
                <a:lnTo>
                  <a:pt x="1345320" y="759304"/>
                </a:lnTo>
                <a:lnTo>
                  <a:pt x="1312923" y="705244"/>
                </a:lnTo>
                <a:lnTo>
                  <a:pt x="30632" y="0"/>
                </a:lnTo>
                <a:close/>
              </a:path>
              <a:path w="1456054" h="827405">
                <a:moveTo>
                  <a:pt x="1312923" y="705244"/>
                </a:moveTo>
                <a:lnTo>
                  <a:pt x="1345320" y="759304"/>
                </a:lnTo>
                <a:lnTo>
                  <a:pt x="1399672" y="757946"/>
                </a:lnTo>
                <a:lnTo>
                  <a:pt x="1408746" y="757946"/>
                </a:lnTo>
                <a:lnTo>
                  <a:pt x="1312923" y="70524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80003" y="4841117"/>
            <a:ext cx="1383030" cy="760730"/>
          </a:xfrm>
          <a:custGeom>
            <a:avLst/>
            <a:gdLst/>
            <a:ahLst/>
            <a:cxnLst/>
            <a:rect l="l" t="t" r="r" b="b"/>
            <a:pathLst>
              <a:path w="1383029" h="760729">
                <a:moveTo>
                  <a:pt x="166954" y="500697"/>
                </a:moveTo>
                <a:lnTo>
                  <a:pt x="156094" y="504694"/>
                </a:lnTo>
                <a:lnTo>
                  <a:pt x="147333" y="512557"/>
                </a:lnTo>
                <a:lnTo>
                  <a:pt x="145663" y="514980"/>
                </a:lnTo>
                <a:lnTo>
                  <a:pt x="0" y="748189"/>
                </a:lnTo>
                <a:lnTo>
                  <a:pt x="274685" y="760177"/>
                </a:lnTo>
                <a:lnTo>
                  <a:pt x="288362" y="757744"/>
                </a:lnTo>
                <a:lnTo>
                  <a:pt x="299374" y="750061"/>
                </a:lnTo>
                <a:lnTo>
                  <a:pt x="301224" y="746948"/>
                </a:lnTo>
                <a:lnTo>
                  <a:pt x="70469" y="746948"/>
                </a:lnTo>
                <a:lnTo>
                  <a:pt x="40904" y="690752"/>
                </a:lnTo>
                <a:lnTo>
                  <a:pt x="144953" y="635994"/>
                </a:lnTo>
                <a:lnTo>
                  <a:pt x="199522" y="548639"/>
                </a:lnTo>
                <a:lnTo>
                  <a:pt x="203871" y="537197"/>
                </a:lnTo>
                <a:lnTo>
                  <a:pt x="203643" y="525356"/>
                </a:lnTo>
                <a:lnTo>
                  <a:pt x="199139" y="514419"/>
                </a:lnTo>
                <a:lnTo>
                  <a:pt x="190663" y="505693"/>
                </a:lnTo>
                <a:lnTo>
                  <a:pt x="178837" y="500914"/>
                </a:lnTo>
                <a:lnTo>
                  <a:pt x="166954" y="500697"/>
                </a:lnTo>
                <a:close/>
              </a:path>
              <a:path w="1383029" h="760729">
                <a:moveTo>
                  <a:pt x="144953" y="635994"/>
                </a:moveTo>
                <a:lnTo>
                  <a:pt x="40904" y="690752"/>
                </a:lnTo>
                <a:lnTo>
                  <a:pt x="70469" y="746948"/>
                </a:lnTo>
                <a:lnTo>
                  <a:pt x="91821" y="735710"/>
                </a:lnTo>
                <a:lnTo>
                  <a:pt x="82661" y="735710"/>
                </a:lnTo>
                <a:lnTo>
                  <a:pt x="57149" y="687061"/>
                </a:lnTo>
                <a:lnTo>
                  <a:pt x="113052" y="687061"/>
                </a:lnTo>
                <a:lnTo>
                  <a:pt x="144953" y="635994"/>
                </a:lnTo>
                <a:close/>
              </a:path>
              <a:path w="1383029" h="760729">
                <a:moveTo>
                  <a:pt x="174386" y="692255"/>
                </a:moveTo>
                <a:lnTo>
                  <a:pt x="70469" y="746948"/>
                </a:lnTo>
                <a:lnTo>
                  <a:pt x="301224" y="746948"/>
                </a:lnTo>
                <a:lnTo>
                  <a:pt x="306273" y="738452"/>
                </a:lnTo>
                <a:lnTo>
                  <a:pt x="305404" y="721793"/>
                </a:lnTo>
                <a:lnTo>
                  <a:pt x="300110" y="709169"/>
                </a:lnTo>
                <a:lnTo>
                  <a:pt x="291354" y="700808"/>
                </a:lnTo>
                <a:lnTo>
                  <a:pt x="280102" y="696939"/>
                </a:lnTo>
                <a:lnTo>
                  <a:pt x="174386" y="692255"/>
                </a:lnTo>
                <a:close/>
              </a:path>
              <a:path w="1383029" h="760729">
                <a:moveTo>
                  <a:pt x="57149" y="687061"/>
                </a:moveTo>
                <a:lnTo>
                  <a:pt x="82661" y="735710"/>
                </a:lnTo>
                <a:lnTo>
                  <a:pt x="111546" y="689471"/>
                </a:lnTo>
                <a:lnTo>
                  <a:pt x="57149" y="687061"/>
                </a:lnTo>
                <a:close/>
              </a:path>
              <a:path w="1383029" h="760729">
                <a:moveTo>
                  <a:pt x="111546" y="689471"/>
                </a:moveTo>
                <a:lnTo>
                  <a:pt x="82661" y="735710"/>
                </a:lnTo>
                <a:lnTo>
                  <a:pt x="91821" y="735710"/>
                </a:lnTo>
                <a:lnTo>
                  <a:pt x="174386" y="692255"/>
                </a:lnTo>
                <a:lnTo>
                  <a:pt x="111546" y="689471"/>
                </a:lnTo>
                <a:close/>
              </a:path>
              <a:path w="1383029" h="760729">
                <a:moveTo>
                  <a:pt x="1353433" y="0"/>
                </a:moveTo>
                <a:lnTo>
                  <a:pt x="144953" y="635994"/>
                </a:lnTo>
                <a:lnTo>
                  <a:pt x="111546" y="689471"/>
                </a:lnTo>
                <a:lnTo>
                  <a:pt x="174386" y="692255"/>
                </a:lnTo>
                <a:lnTo>
                  <a:pt x="1383029" y="56125"/>
                </a:lnTo>
                <a:lnTo>
                  <a:pt x="1353433" y="0"/>
                </a:lnTo>
                <a:close/>
              </a:path>
              <a:path w="1383029" h="760729">
                <a:moveTo>
                  <a:pt x="113052" y="687061"/>
                </a:moveTo>
                <a:lnTo>
                  <a:pt x="57149" y="687061"/>
                </a:lnTo>
                <a:lnTo>
                  <a:pt x="111546" y="689471"/>
                </a:lnTo>
                <a:lnTo>
                  <a:pt x="113052" y="687061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07535" y="4869048"/>
            <a:ext cx="1242695" cy="890269"/>
          </a:xfrm>
          <a:custGeom>
            <a:avLst/>
            <a:gdLst/>
            <a:ahLst/>
            <a:cxnLst/>
            <a:rect l="l" t="t" r="r" b="b"/>
            <a:pathLst>
              <a:path w="1242695" h="890270">
                <a:moveTo>
                  <a:pt x="102952" y="72650"/>
                </a:moveTo>
                <a:lnTo>
                  <a:pt x="129161" y="130045"/>
                </a:lnTo>
                <a:lnTo>
                  <a:pt x="1205996" y="890147"/>
                </a:lnTo>
                <a:lnTo>
                  <a:pt x="1242572" y="838270"/>
                </a:lnTo>
                <a:lnTo>
                  <a:pt x="165726" y="78096"/>
                </a:lnTo>
                <a:lnTo>
                  <a:pt x="102952" y="72650"/>
                </a:lnTo>
                <a:close/>
              </a:path>
              <a:path w="1242695" h="890270">
                <a:moveTo>
                  <a:pt x="0" y="0"/>
                </a:moveTo>
                <a:lnTo>
                  <a:pt x="114181" y="250198"/>
                </a:lnTo>
                <a:lnTo>
                  <a:pt x="144875" y="268558"/>
                </a:lnTo>
                <a:lnTo>
                  <a:pt x="157195" y="265464"/>
                </a:lnTo>
                <a:lnTo>
                  <a:pt x="166954" y="257921"/>
                </a:lnTo>
                <a:lnTo>
                  <a:pt x="172974" y="247623"/>
                </a:lnTo>
                <a:lnTo>
                  <a:pt x="174796" y="235824"/>
                </a:lnTo>
                <a:lnTo>
                  <a:pt x="171962" y="223778"/>
                </a:lnTo>
                <a:lnTo>
                  <a:pt x="129161" y="130045"/>
                </a:lnTo>
                <a:lnTo>
                  <a:pt x="33278" y="62365"/>
                </a:lnTo>
                <a:lnTo>
                  <a:pt x="69854" y="10418"/>
                </a:lnTo>
                <a:lnTo>
                  <a:pt x="120149" y="10418"/>
                </a:lnTo>
                <a:lnTo>
                  <a:pt x="0" y="0"/>
                </a:lnTo>
                <a:close/>
              </a:path>
              <a:path w="1242695" h="890270">
                <a:moveTo>
                  <a:pt x="69854" y="10418"/>
                </a:moveTo>
                <a:lnTo>
                  <a:pt x="33278" y="62365"/>
                </a:lnTo>
                <a:lnTo>
                  <a:pt x="129161" y="130045"/>
                </a:lnTo>
                <a:lnTo>
                  <a:pt x="102952" y="72650"/>
                </a:lnTo>
                <a:lnTo>
                  <a:pt x="48767" y="67949"/>
                </a:lnTo>
                <a:lnTo>
                  <a:pt x="80390" y="23240"/>
                </a:lnTo>
                <a:lnTo>
                  <a:pt x="88018" y="23240"/>
                </a:lnTo>
                <a:lnTo>
                  <a:pt x="69854" y="10418"/>
                </a:lnTo>
                <a:close/>
              </a:path>
              <a:path w="1242695" h="890270">
                <a:moveTo>
                  <a:pt x="120149" y="10418"/>
                </a:moveTo>
                <a:lnTo>
                  <a:pt x="69854" y="10418"/>
                </a:lnTo>
                <a:lnTo>
                  <a:pt x="165726" y="78096"/>
                </a:lnTo>
                <a:lnTo>
                  <a:pt x="271021" y="87232"/>
                </a:lnTo>
                <a:lnTo>
                  <a:pt x="282722" y="84826"/>
                </a:lnTo>
                <a:lnTo>
                  <a:pt x="292492" y="77586"/>
                </a:lnTo>
                <a:lnTo>
                  <a:pt x="299339" y="65504"/>
                </a:lnTo>
                <a:lnTo>
                  <a:pt x="302270" y="48572"/>
                </a:lnTo>
                <a:lnTo>
                  <a:pt x="296783" y="36558"/>
                </a:lnTo>
                <a:lnTo>
                  <a:pt x="286949" y="27809"/>
                </a:lnTo>
                <a:lnTo>
                  <a:pt x="273938" y="23753"/>
                </a:lnTo>
                <a:lnTo>
                  <a:pt x="120149" y="10418"/>
                </a:lnTo>
                <a:close/>
              </a:path>
              <a:path w="1242695" h="890270">
                <a:moveTo>
                  <a:pt x="88018" y="23240"/>
                </a:moveTo>
                <a:lnTo>
                  <a:pt x="80390" y="23240"/>
                </a:lnTo>
                <a:lnTo>
                  <a:pt x="102952" y="72650"/>
                </a:lnTo>
                <a:lnTo>
                  <a:pt x="165726" y="78096"/>
                </a:lnTo>
                <a:lnTo>
                  <a:pt x="88018" y="23240"/>
                </a:lnTo>
                <a:close/>
              </a:path>
              <a:path w="1242695" h="890270">
                <a:moveTo>
                  <a:pt x="80390" y="23240"/>
                </a:moveTo>
                <a:lnTo>
                  <a:pt x="48767" y="67949"/>
                </a:lnTo>
                <a:lnTo>
                  <a:pt x="102952" y="72650"/>
                </a:lnTo>
                <a:lnTo>
                  <a:pt x="80390" y="2324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7778" y="2203825"/>
            <a:ext cx="1384300" cy="821055"/>
          </a:xfrm>
          <a:custGeom>
            <a:avLst/>
            <a:gdLst/>
            <a:ahLst/>
            <a:cxnLst/>
            <a:rect l="l" t="t" r="r" b="b"/>
            <a:pathLst>
              <a:path w="1384300" h="821055">
                <a:moveTo>
                  <a:pt x="1212324" y="63845"/>
                </a:moveTo>
                <a:lnTo>
                  <a:pt x="0" y="765688"/>
                </a:lnTo>
                <a:lnTo>
                  <a:pt x="31872" y="820552"/>
                </a:lnTo>
                <a:lnTo>
                  <a:pt x="1244014" y="118755"/>
                </a:lnTo>
                <a:lnTo>
                  <a:pt x="1275184" y="64063"/>
                </a:lnTo>
                <a:lnTo>
                  <a:pt x="1212324" y="63845"/>
                </a:lnTo>
                <a:close/>
              </a:path>
              <a:path w="1384300" h="821055">
                <a:moveTo>
                  <a:pt x="1381836" y="5090"/>
                </a:moveTo>
                <a:lnTo>
                  <a:pt x="1313815" y="5090"/>
                </a:lnTo>
                <a:lnTo>
                  <a:pt x="1345576" y="59954"/>
                </a:lnTo>
                <a:lnTo>
                  <a:pt x="1244014" y="118755"/>
                </a:lnTo>
                <a:lnTo>
                  <a:pt x="1192910" y="208422"/>
                </a:lnTo>
                <a:lnTo>
                  <a:pt x="1188960" y="220051"/>
                </a:lnTo>
                <a:lnTo>
                  <a:pt x="1189639" y="231872"/>
                </a:lnTo>
                <a:lnTo>
                  <a:pt x="1194588" y="242598"/>
                </a:lnTo>
                <a:lnTo>
                  <a:pt x="1203445" y="250941"/>
                </a:lnTo>
                <a:lnTo>
                  <a:pt x="1215449" y="255276"/>
                </a:lnTo>
                <a:lnTo>
                  <a:pt x="1227345" y="255030"/>
                </a:lnTo>
                <a:lnTo>
                  <a:pt x="1238051" y="250595"/>
                </a:lnTo>
                <a:lnTo>
                  <a:pt x="1246483" y="242362"/>
                </a:lnTo>
                <a:lnTo>
                  <a:pt x="1248024" y="239908"/>
                </a:lnTo>
                <a:lnTo>
                  <a:pt x="1381836" y="5090"/>
                </a:lnTo>
                <a:close/>
              </a:path>
              <a:path w="1384300" h="821055">
                <a:moveTo>
                  <a:pt x="1275184" y="64063"/>
                </a:moveTo>
                <a:lnTo>
                  <a:pt x="1244014" y="118755"/>
                </a:lnTo>
                <a:lnTo>
                  <a:pt x="1338153" y="64251"/>
                </a:lnTo>
                <a:lnTo>
                  <a:pt x="1329574" y="64251"/>
                </a:lnTo>
                <a:lnTo>
                  <a:pt x="1275184" y="64063"/>
                </a:lnTo>
                <a:close/>
              </a:path>
              <a:path w="1384300" h="821055">
                <a:moveTo>
                  <a:pt x="1302142" y="16763"/>
                </a:moveTo>
                <a:lnTo>
                  <a:pt x="1275184" y="64063"/>
                </a:lnTo>
                <a:lnTo>
                  <a:pt x="1329574" y="64251"/>
                </a:lnTo>
                <a:lnTo>
                  <a:pt x="1302142" y="16763"/>
                </a:lnTo>
                <a:close/>
              </a:path>
              <a:path w="1384300" h="821055">
                <a:moveTo>
                  <a:pt x="1320573" y="16763"/>
                </a:moveTo>
                <a:lnTo>
                  <a:pt x="1302142" y="16763"/>
                </a:lnTo>
                <a:lnTo>
                  <a:pt x="1329574" y="64251"/>
                </a:lnTo>
                <a:lnTo>
                  <a:pt x="1338153" y="64251"/>
                </a:lnTo>
                <a:lnTo>
                  <a:pt x="1345576" y="59954"/>
                </a:lnTo>
                <a:lnTo>
                  <a:pt x="1320573" y="16763"/>
                </a:lnTo>
                <a:close/>
              </a:path>
              <a:path w="1384300" h="821055">
                <a:moveTo>
                  <a:pt x="1313815" y="5090"/>
                </a:moveTo>
                <a:lnTo>
                  <a:pt x="1212324" y="63845"/>
                </a:lnTo>
                <a:lnTo>
                  <a:pt x="1275184" y="64063"/>
                </a:lnTo>
                <a:lnTo>
                  <a:pt x="1302142" y="16763"/>
                </a:lnTo>
                <a:lnTo>
                  <a:pt x="1320573" y="16763"/>
                </a:lnTo>
                <a:lnTo>
                  <a:pt x="1313815" y="5090"/>
                </a:lnTo>
                <a:close/>
              </a:path>
              <a:path w="1384300" h="821055">
                <a:moveTo>
                  <a:pt x="1109209" y="0"/>
                </a:moveTo>
                <a:lnTo>
                  <a:pt x="1095403" y="3155"/>
                </a:lnTo>
                <a:lnTo>
                  <a:pt x="1084632" y="11639"/>
                </a:lnTo>
                <a:lnTo>
                  <a:pt x="1078350" y="23973"/>
                </a:lnTo>
                <a:lnTo>
                  <a:pt x="1080202" y="40697"/>
                </a:lnTo>
                <a:lnTo>
                  <a:pt x="1086555" y="53045"/>
                </a:lnTo>
                <a:lnTo>
                  <a:pt x="1096343" y="60736"/>
                </a:lnTo>
                <a:lnTo>
                  <a:pt x="1108498" y="63486"/>
                </a:lnTo>
                <a:lnTo>
                  <a:pt x="1212324" y="63845"/>
                </a:lnTo>
                <a:lnTo>
                  <a:pt x="1313815" y="5090"/>
                </a:lnTo>
                <a:lnTo>
                  <a:pt x="1381836" y="5090"/>
                </a:lnTo>
                <a:lnTo>
                  <a:pt x="1384163" y="1005"/>
                </a:lnTo>
                <a:lnTo>
                  <a:pt x="1109209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9744" y="6208776"/>
            <a:ext cx="7720583" cy="649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07591" y="6390383"/>
            <a:ext cx="41059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ancia</a:t>
            </a:r>
            <a:r>
              <a:rPr sz="2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acti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peri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3756" y="795527"/>
            <a:ext cx="2860547" cy="830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94232" y="707136"/>
            <a:ext cx="1453895" cy="11521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5538" y="836688"/>
            <a:ext cx="2736850" cy="708025"/>
          </a:xfrm>
          <a:prstGeom prst="rect">
            <a:avLst/>
          </a:prstGeom>
          <a:solidFill>
            <a:srgbClr val="000000"/>
          </a:solidFill>
          <a:ln w="38099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IPS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298" y="2154932"/>
            <a:ext cx="8073390" cy="1138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900" algn="just">
              <a:lnSpc>
                <a:spcPts val="2880"/>
              </a:lnSpc>
            </a:pPr>
            <a:r>
              <a:rPr sz="3000" spc="-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Calibri"/>
                <a:cs typeface="Calibri"/>
              </a:rPr>
              <a:t>d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al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spc="-15" dirty="0">
                <a:latin typeface="Calibri"/>
                <a:cs typeface="Calibri"/>
              </a:rPr>
              <a:t>a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70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x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ti</a:t>
            </a:r>
            <a:r>
              <a:rPr sz="3000" spc="-25" dirty="0">
                <a:latin typeface="Calibri"/>
                <a:cs typeface="Calibri"/>
              </a:rPr>
              <a:t>en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om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obj</a:t>
            </a:r>
            <a:r>
              <a:rPr sz="3000" spc="-3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t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40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Calibri"/>
                <a:cs typeface="Calibri"/>
              </a:rPr>
              <a:t>e</a:t>
            </a:r>
            <a:r>
              <a:rPr sz="3000" spc="-50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al</a:t>
            </a:r>
            <a:r>
              <a:rPr sz="3000" spc="-5" dirty="0">
                <a:latin typeface="Calibri"/>
                <a:cs typeface="Calibri"/>
              </a:rPr>
              <a:t>uac</a:t>
            </a:r>
            <a:r>
              <a:rPr sz="3000" spc="-10" dirty="0">
                <a:latin typeface="Calibri"/>
                <a:cs typeface="Calibri"/>
              </a:rPr>
              <a:t>ió</a:t>
            </a:r>
            <a:r>
              <a:rPr sz="3000" dirty="0">
                <a:latin typeface="Calibri"/>
                <a:cs typeface="Calibri"/>
              </a:rPr>
              <a:t>n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al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5" dirty="0">
                <a:latin typeface="Calibri"/>
                <a:cs typeface="Calibri"/>
              </a:rPr>
              <a:t>da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anal</a:t>
            </a:r>
            <a:r>
              <a:rPr sz="3000" spc="-15" dirty="0">
                <a:latin typeface="Calibri"/>
                <a:cs typeface="Calibri"/>
              </a:rPr>
              <a:t>í</a:t>
            </a:r>
            <a:r>
              <a:rPr sz="3000" dirty="0">
                <a:latin typeface="Calibri"/>
                <a:cs typeface="Calibri"/>
              </a:rPr>
              <a:t>ti</a:t>
            </a:r>
            <a:r>
              <a:rPr sz="3000" spc="-3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las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p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65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sonas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55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50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3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adas</a:t>
            </a:r>
            <a:r>
              <a:rPr sz="3000" dirty="0">
                <a:latin typeface="Times New Roman"/>
                <a:cs typeface="Times New Roman"/>
              </a:rPr>
              <a:t>   </a:t>
            </a:r>
            <a:r>
              <a:rPr sz="3000" spc="-20" dirty="0">
                <a:latin typeface="Calibri"/>
                <a:cs typeface="Calibri"/>
              </a:rPr>
              <a:t>en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écn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Calibri"/>
                <a:cs typeface="Calibri"/>
              </a:rPr>
              <a:t>d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-15" dirty="0">
                <a:latin typeface="Calibri"/>
                <a:cs typeface="Calibri"/>
              </a:rPr>
              <a:t>n</a:t>
            </a:r>
            <a:r>
              <a:rPr sz="3000" spc="-20" dirty="0">
                <a:latin typeface="Calibri"/>
                <a:cs typeface="Calibri"/>
              </a:rPr>
              <a:t>spe</a:t>
            </a:r>
            <a:r>
              <a:rPr sz="3000" spc="-3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ci</a:t>
            </a:r>
            <a:r>
              <a:rPr sz="3000" spc="-5" dirty="0">
                <a:latin typeface="Calibri"/>
                <a:cs typeface="Calibri"/>
              </a:rPr>
              <a:t>ó</a:t>
            </a:r>
            <a:r>
              <a:rPr sz="3000" dirty="0">
                <a:latin typeface="Calibri"/>
                <a:cs typeface="Calibri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vi</a:t>
            </a:r>
            <a:r>
              <a:rPr sz="3000" spc="-20" dirty="0">
                <a:latin typeface="Calibri"/>
                <a:cs typeface="Calibri"/>
              </a:rPr>
              <a:t>s</a:t>
            </a:r>
            <a:r>
              <a:rPr sz="3000" spc="-5" dirty="0">
                <a:latin typeface="Calibri"/>
                <a:cs typeface="Calibri"/>
              </a:rPr>
              <a:t>ual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168" y="3252463"/>
            <a:ext cx="4027170" cy="1138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880"/>
              </a:lnSpc>
            </a:pPr>
            <a:r>
              <a:rPr sz="3000" dirty="0">
                <a:latin typeface="Calibri"/>
                <a:cs typeface="Calibri"/>
              </a:rPr>
              <a:t>med</a:t>
            </a:r>
            <a:r>
              <a:rPr sz="3000" spc="-1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1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185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Calibri"/>
                <a:cs typeface="Calibri"/>
              </a:rPr>
              <a:t>e</a:t>
            </a:r>
            <a:r>
              <a:rPr sz="3000" spc="-65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spc="-5" dirty="0">
                <a:latin typeface="Calibri"/>
                <a:cs typeface="Calibri"/>
              </a:rPr>
              <a:t>uac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-5" dirty="0">
                <a:latin typeface="Calibri"/>
                <a:cs typeface="Calibri"/>
              </a:rPr>
              <a:t>ón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-35" dirty="0">
                <a:latin typeface="Calibri"/>
                <a:cs typeface="Calibri"/>
              </a:rPr>
              <a:t>n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p</a:t>
            </a:r>
            <a:r>
              <a:rPr sz="3000" spc="-45" dirty="0">
                <a:latin typeface="Calibri"/>
                <a:cs typeface="Calibri"/>
              </a:rPr>
              <a:t>r</a:t>
            </a:r>
            <a:r>
              <a:rPr sz="3000" spc="-35" dirty="0">
                <a:latin typeface="Calibri"/>
                <a:cs typeface="Calibri"/>
              </a:rPr>
              <a:t>e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15" dirty="0">
                <a:latin typeface="Calibri"/>
                <a:cs typeface="Calibri"/>
              </a:rPr>
              <a:t>ar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3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3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ha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20" dirty="0">
                <a:latin typeface="Calibri"/>
                <a:cs typeface="Calibri"/>
              </a:rPr>
              <a:t>z</a:t>
            </a:r>
            <a:r>
              <a:rPr sz="3000" spc="-40" dirty="0">
                <a:latin typeface="Calibri"/>
                <a:cs typeface="Calibri"/>
              </a:rPr>
              <a:t>g</a:t>
            </a:r>
            <a:r>
              <a:rPr sz="3000" spc="-5" dirty="0">
                <a:latin typeface="Calibri"/>
                <a:cs typeface="Calibri"/>
              </a:rPr>
              <a:t>os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libri"/>
                <a:cs typeface="Calibri"/>
              </a:rPr>
              <a:t>u</a:t>
            </a:r>
            <a:r>
              <a:rPr sz="3000" spc="-40" dirty="0">
                <a:latin typeface="Calibri"/>
                <a:cs typeface="Calibri"/>
              </a:rPr>
              <a:t>t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3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-15" dirty="0">
                <a:latin typeface="Calibri"/>
                <a:cs typeface="Calibri"/>
              </a:rPr>
              <a:t>n</a:t>
            </a:r>
            <a:r>
              <a:rPr sz="3000" spc="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5020" y="3252463"/>
            <a:ext cx="354266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6465" algn="l"/>
                <a:tab pos="1539875" algn="l"/>
                <a:tab pos="2840990" algn="l"/>
              </a:tabLst>
            </a:pPr>
            <a:r>
              <a:rPr sz="3000" spc="-25" dirty="0">
                <a:latin typeface="Calibri"/>
                <a:cs typeface="Calibri"/>
              </a:rPr>
              <a:t>d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dirty="0">
                <a:latin typeface="Calibri"/>
                <a:cs typeface="Calibri"/>
              </a:rPr>
              <a:t>su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0" dirty="0">
                <a:latin typeface="Calibri"/>
                <a:cs typeface="Calibri"/>
              </a:rPr>
              <a:t>p</a:t>
            </a:r>
            <a:r>
              <a:rPr sz="3000" spc="-15" dirty="0">
                <a:latin typeface="Calibri"/>
                <a:cs typeface="Calibri"/>
              </a:rPr>
              <a:t>e</a:t>
            </a:r>
            <a:r>
              <a:rPr sz="3000" spc="-2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ic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" dirty="0">
                <a:latin typeface="Calibri"/>
                <a:cs typeface="Calibri"/>
              </a:rPr>
              <a:t>p</a:t>
            </a:r>
            <a:r>
              <a:rPr sz="3000" spc="-15" dirty="0">
                <a:latin typeface="Calibri"/>
                <a:cs typeface="Calibri"/>
              </a:rPr>
              <a:t>a</a:t>
            </a:r>
            <a:r>
              <a:rPr sz="3000" spc="-8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6837" y="3618223"/>
            <a:ext cx="349186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09725" algn="l"/>
                <a:tab pos="2553335" algn="l"/>
              </a:tabLst>
            </a:pPr>
            <a:r>
              <a:rPr sz="3000" dirty="0">
                <a:latin typeface="Calibri"/>
                <a:cs typeface="Calibri"/>
              </a:rPr>
              <a:t>cl</a:t>
            </a:r>
            <a:r>
              <a:rPr sz="3000" spc="-20" dirty="0">
                <a:latin typeface="Calibri"/>
                <a:cs typeface="Calibri"/>
              </a:rPr>
              <a:t>í</a:t>
            </a:r>
            <a:r>
              <a:rPr sz="3000" spc="-5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Calibri"/>
                <a:cs typeface="Calibri"/>
              </a:rPr>
              <a:t>de</a:t>
            </a:r>
            <a:r>
              <a:rPr sz="3000" dirty="0">
                <a:latin typeface="Calibri"/>
                <a:cs typeface="Calibri"/>
              </a:rPr>
              <a:t>l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dirty="0">
                <a:latin typeface="Calibri"/>
                <a:cs typeface="Calibri"/>
              </a:rPr>
              <a:t>cue</a:t>
            </a:r>
            <a:r>
              <a:rPr sz="3000" spc="-1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lo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60677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371" rIns="0" bIns="0" rtlCol="0">
            <a:spAutoFit/>
          </a:bodyPr>
          <a:lstStyle/>
          <a:p>
            <a:pPr marL="1809750">
              <a:lnSpc>
                <a:spcPct val="100000"/>
              </a:lnSpc>
            </a:pPr>
            <a:r>
              <a:rPr sz="3200" b="1" spc="-5" dirty="0">
                <a:solidFill>
                  <a:srgbClr val="16375E"/>
                </a:solidFill>
                <a:latin typeface="Calibri"/>
                <a:cs typeface="Calibri"/>
              </a:rPr>
              <a:t>Co</a:t>
            </a:r>
            <a:r>
              <a:rPr sz="3200" b="1" spc="-25" dirty="0">
                <a:solidFill>
                  <a:srgbClr val="16375E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sz="3200" b="1" spc="-35" dirty="0">
                <a:solidFill>
                  <a:srgbClr val="16375E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ol</a:t>
            </a:r>
            <a:r>
              <a:rPr sz="3200" b="1" spc="-8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16375E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e</a:t>
            </a:r>
            <a:r>
              <a:rPr sz="3200" b="1" spc="-8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spc="-30" dirty="0">
                <a:solidFill>
                  <a:srgbClr val="16375E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alidad</a:t>
            </a:r>
            <a:r>
              <a:rPr sz="3200" b="1" spc="-11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Ex</a:t>
            </a:r>
            <a:r>
              <a:rPr sz="3200" b="1" spc="-30" dirty="0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16375E"/>
                </a:solidFill>
                <a:latin typeface="Calibri"/>
                <a:cs typeface="Calibri"/>
              </a:rPr>
              <a:t>erno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19855" y="4371975"/>
            <a:ext cx="2857500" cy="2486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677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371" rIns="0" bIns="0" rtlCol="0">
            <a:spAutoFit/>
          </a:bodyPr>
          <a:lstStyle/>
          <a:p>
            <a:pPr marL="1809750">
              <a:lnSpc>
                <a:spcPct val="100000"/>
              </a:lnSpc>
            </a:pPr>
            <a:r>
              <a:rPr sz="3200" b="1" spc="-5" dirty="0">
                <a:solidFill>
                  <a:srgbClr val="16375E"/>
                </a:solidFill>
                <a:latin typeface="Calibri"/>
                <a:cs typeface="Calibri"/>
              </a:rPr>
              <a:t>Co</a:t>
            </a:r>
            <a:r>
              <a:rPr sz="3200" b="1" spc="-25" dirty="0">
                <a:solidFill>
                  <a:srgbClr val="16375E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sz="3200" b="1" spc="-35" dirty="0">
                <a:solidFill>
                  <a:srgbClr val="16375E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ol</a:t>
            </a:r>
            <a:r>
              <a:rPr sz="3200" b="1" spc="-8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16375E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e</a:t>
            </a:r>
            <a:r>
              <a:rPr sz="3200" b="1" spc="-8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spc="-30" dirty="0">
                <a:solidFill>
                  <a:srgbClr val="16375E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alidad</a:t>
            </a:r>
            <a:r>
              <a:rPr sz="3200" b="1" spc="-11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Ex</a:t>
            </a:r>
            <a:r>
              <a:rPr sz="3200" b="1" spc="-30" dirty="0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16375E"/>
                </a:solidFill>
                <a:latin typeface="Calibri"/>
                <a:cs typeface="Calibri"/>
              </a:rPr>
              <a:t>erno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93569" y="3203326"/>
            <a:ext cx="2323465" cy="2287905"/>
          </a:xfrm>
          <a:custGeom>
            <a:avLst/>
            <a:gdLst/>
            <a:ahLst/>
            <a:cxnLst/>
            <a:rect l="l" t="t" r="r" b="b"/>
            <a:pathLst>
              <a:path w="2323465" h="2287904">
                <a:moveTo>
                  <a:pt x="1897136" y="1744851"/>
                </a:moveTo>
                <a:lnTo>
                  <a:pt x="425957" y="1744851"/>
                </a:lnTo>
                <a:lnTo>
                  <a:pt x="437972" y="1759713"/>
                </a:lnTo>
                <a:lnTo>
                  <a:pt x="462863" y="1788651"/>
                </a:lnTo>
                <a:lnTo>
                  <a:pt x="488871" y="1816515"/>
                </a:lnTo>
                <a:lnTo>
                  <a:pt x="529899" y="1856231"/>
                </a:lnTo>
                <a:lnTo>
                  <a:pt x="573237" y="1893358"/>
                </a:lnTo>
                <a:lnTo>
                  <a:pt x="618762" y="1927794"/>
                </a:lnTo>
                <a:lnTo>
                  <a:pt x="666352" y="1959436"/>
                </a:lnTo>
                <a:lnTo>
                  <a:pt x="699165" y="1978926"/>
                </a:lnTo>
                <a:lnTo>
                  <a:pt x="715883" y="1988179"/>
                </a:lnTo>
                <a:lnTo>
                  <a:pt x="674491" y="2222625"/>
                </a:lnTo>
                <a:lnTo>
                  <a:pt x="853318" y="2287776"/>
                </a:lnTo>
                <a:lnTo>
                  <a:pt x="972311" y="2081524"/>
                </a:lnTo>
                <a:lnTo>
                  <a:pt x="1623660" y="2081524"/>
                </a:lnTo>
                <a:lnTo>
                  <a:pt x="1607179" y="1988179"/>
                </a:lnTo>
                <a:lnTo>
                  <a:pt x="1623898" y="1978926"/>
                </a:lnTo>
                <a:lnTo>
                  <a:pt x="1640411" y="1969344"/>
                </a:lnTo>
                <a:lnTo>
                  <a:pt x="1672799" y="1949205"/>
                </a:lnTo>
                <a:lnTo>
                  <a:pt x="1719720" y="1916621"/>
                </a:lnTo>
                <a:lnTo>
                  <a:pt x="1764536" y="1881276"/>
                </a:lnTo>
                <a:lnTo>
                  <a:pt x="1807125" y="1843275"/>
                </a:lnTo>
                <a:lnTo>
                  <a:pt x="1847361" y="1802719"/>
                </a:lnTo>
                <a:lnTo>
                  <a:pt x="1872817" y="1774315"/>
                </a:lnTo>
                <a:lnTo>
                  <a:pt x="1885121" y="1759713"/>
                </a:lnTo>
                <a:lnTo>
                  <a:pt x="1897136" y="1744851"/>
                </a:lnTo>
                <a:close/>
              </a:path>
              <a:path w="2323465" h="2287904">
                <a:moveTo>
                  <a:pt x="1623660" y="2081524"/>
                </a:moveTo>
                <a:lnTo>
                  <a:pt x="1350782" y="2081524"/>
                </a:lnTo>
                <a:lnTo>
                  <a:pt x="1469776" y="2287776"/>
                </a:lnTo>
                <a:lnTo>
                  <a:pt x="1648571" y="2222625"/>
                </a:lnTo>
                <a:lnTo>
                  <a:pt x="1623660" y="2081524"/>
                </a:lnTo>
                <a:close/>
              </a:path>
              <a:path w="2323465" h="2287904">
                <a:moveTo>
                  <a:pt x="1350782" y="2081524"/>
                </a:moveTo>
                <a:lnTo>
                  <a:pt x="972311" y="2081524"/>
                </a:lnTo>
                <a:lnTo>
                  <a:pt x="991067" y="2085181"/>
                </a:lnTo>
                <a:lnTo>
                  <a:pt x="1028731" y="2091339"/>
                </a:lnTo>
                <a:lnTo>
                  <a:pt x="1066560" y="2095957"/>
                </a:lnTo>
                <a:lnTo>
                  <a:pt x="1123511" y="2099998"/>
                </a:lnTo>
                <a:lnTo>
                  <a:pt x="1161547" y="2100768"/>
                </a:lnTo>
                <a:lnTo>
                  <a:pt x="1180567" y="2100575"/>
                </a:lnTo>
                <a:lnTo>
                  <a:pt x="1237571" y="2097689"/>
                </a:lnTo>
                <a:lnTo>
                  <a:pt x="1294362" y="2091339"/>
                </a:lnTo>
                <a:lnTo>
                  <a:pt x="1332026" y="2085181"/>
                </a:lnTo>
                <a:lnTo>
                  <a:pt x="1350782" y="2081524"/>
                </a:lnTo>
                <a:close/>
              </a:path>
              <a:path w="2323465" h="2287904">
                <a:moveTo>
                  <a:pt x="2290053" y="867027"/>
                </a:moveTo>
                <a:lnTo>
                  <a:pt x="33009" y="867027"/>
                </a:lnTo>
                <a:lnTo>
                  <a:pt x="0" y="1054479"/>
                </a:lnTo>
                <a:lnTo>
                  <a:pt x="223784" y="1135882"/>
                </a:lnTo>
                <a:lnTo>
                  <a:pt x="223443" y="1154984"/>
                </a:lnTo>
                <a:lnTo>
                  <a:pt x="223923" y="1193137"/>
                </a:lnTo>
                <a:lnTo>
                  <a:pt x="227536" y="1250150"/>
                </a:lnTo>
                <a:lnTo>
                  <a:pt x="234595" y="1306768"/>
                </a:lnTo>
                <a:lnTo>
                  <a:pt x="245075" y="1362838"/>
                </a:lnTo>
                <a:lnTo>
                  <a:pt x="258952" y="1418204"/>
                </a:lnTo>
                <a:lnTo>
                  <a:pt x="270078" y="1454648"/>
                </a:lnTo>
                <a:lnTo>
                  <a:pt x="282695" y="1490666"/>
                </a:lnTo>
                <a:lnTo>
                  <a:pt x="289559" y="1508500"/>
                </a:lnTo>
                <a:lnTo>
                  <a:pt x="107045" y="1661531"/>
                </a:lnTo>
                <a:lnTo>
                  <a:pt x="202173" y="1826385"/>
                </a:lnTo>
                <a:lnTo>
                  <a:pt x="425957" y="1744851"/>
                </a:lnTo>
                <a:lnTo>
                  <a:pt x="2167938" y="1744851"/>
                </a:lnTo>
                <a:lnTo>
                  <a:pt x="2216017" y="1661531"/>
                </a:lnTo>
                <a:lnTo>
                  <a:pt x="2033656" y="1508500"/>
                </a:lnTo>
                <a:lnTo>
                  <a:pt x="2040516" y="1490666"/>
                </a:lnTo>
                <a:lnTo>
                  <a:pt x="2053127" y="1454648"/>
                </a:lnTo>
                <a:lnTo>
                  <a:pt x="2064248" y="1418204"/>
                </a:lnTo>
                <a:lnTo>
                  <a:pt x="2078119" y="1362838"/>
                </a:lnTo>
                <a:lnTo>
                  <a:pt x="2088590" y="1306768"/>
                </a:lnTo>
                <a:lnTo>
                  <a:pt x="2095632" y="1250150"/>
                </a:lnTo>
                <a:lnTo>
                  <a:pt x="2099215" y="1193137"/>
                </a:lnTo>
                <a:lnTo>
                  <a:pt x="2099667" y="1154984"/>
                </a:lnTo>
                <a:lnTo>
                  <a:pt x="2099309" y="1135882"/>
                </a:lnTo>
                <a:lnTo>
                  <a:pt x="2323094" y="1054479"/>
                </a:lnTo>
                <a:lnTo>
                  <a:pt x="2290053" y="867027"/>
                </a:lnTo>
                <a:close/>
              </a:path>
              <a:path w="2323465" h="2287904">
                <a:moveTo>
                  <a:pt x="2167938" y="1744851"/>
                </a:moveTo>
                <a:lnTo>
                  <a:pt x="1897136" y="1744851"/>
                </a:lnTo>
                <a:lnTo>
                  <a:pt x="2120889" y="1826385"/>
                </a:lnTo>
                <a:lnTo>
                  <a:pt x="2167938" y="1744851"/>
                </a:lnTo>
                <a:close/>
              </a:path>
              <a:path w="2323465" h="2287904">
                <a:moveTo>
                  <a:pt x="487039" y="210799"/>
                </a:moveTo>
                <a:lnTo>
                  <a:pt x="341375" y="333115"/>
                </a:lnTo>
                <a:lnTo>
                  <a:pt x="460369" y="539374"/>
                </a:lnTo>
                <a:lnTo>
                  <a:pt x="447818" y="553781"/>
                </a:lnTo>
                <a:lnTo>
                  <a:pt x="423645" y="583308"/>
                </a:lnTo>
                <a:lnTo>
                  <a:pt x="400731" y="613748"/>
                </a:lnTo>
                <a:lnTo>
                  <a:pt x="368768" y="661032"/>
                </a:lnTo>
                <a:lnTo>
                  <a:pt x="339756" y="710140"/>
                </a:lnTo>
                <a:lnTo>
                  <a:pt x="313768" y="760935"/>
                </a:lnTo>
                <a:lnTo>
                  <a:pt x="290876" y="813277"/>
                </a:lnTo>
                <a:lnTo>
                  <a:pt x="277369" y="848963"/>
                </a:lnTo>
                <a:lnTo>
                  <a:pt x="271150" y="867027"/>
                </a:lnTo>
                <a:lnTo>
                  <a:pt x="2051944" y="867027"/>
                </a:lnTo>
                <a:lnTo>
                  <a:pt x="2039178" y="831044"/>
                </a:lnTo>
                <a:lnTo>
                  <a:pt x="2024981" y="795666"/>
                </a:lnTo>
                <a:lnTo>
                  <a:pt x="2001055" y="743825"/>
                </a:lnTo>
                <a:lnTo>
                  <a:pt x="1974040" y="693576"/>
                </a:lnTo>
                <a:lnTo>
                  <a:pt x="1944016" y="645061"/>
                </a:lnTo>
                <a:lnTo>
                  <a:pt x="1911060" y="598416"/>
                </a:lnTo>
                <a:lnTo>
                  <a:pt x="1887499" y="568428"/>
                </a:lnTo>
                <a:lnTo>
                  <a:pt x="1862693" y="539374"/>
                </a:lnTo>
                <a:lnTo>
                  <a:pt x="1964092" y="363839"/>
                </a:lnTo>
                <a:lnTo>
                  <a:pt x="669554" y="363839"/>
                </a:lnTo>
                <a:lnTo>
                  <a:pt x="487039" y="210799"/>
                </a:lnTo>
                <a:close/>
              </a:path>
              <a:path w="2323465" h="2287904">
                <a:moveTo>
                  <a:pt x="1256659" y="0"/>
                </a:moveTo>
                <a:lnTo>
                  <a:pt x="1066403" y="0"/>
                </a:lnTo>
                <a:lnTo>
                  <a:pt x="1025011" y="234421"/>
                </a:lnTo>
                <a:lnTo>
                  <a:pt x="1006153" y="237397"/>
                </a:lnTo>
                <a:lnTo>
                  <a:pt x="968682" y="244487"/>
                </a:lnTo>
                <a:lnTo>
                  <a:pt x="913175" y="257940"/>
                </a:lnTo>
                <a:lnTo>
                  <a:pt x="858644" y="274723"/>
                </a:lnTo>
                <a:lnTo>
                  <a:pt x="805244" y="294780"/>
                </a:lnTo>
                <a:lnTo>
                  <a:pt x="753130" y="318054"/>
                </a:lnTo>
                <a:lnTo>
                  <a:pt x="702458" y="344489"/>
                </a:lnTo>
                <a:lnTo>
                  <a:pt x="669554" y="363839"/>
                </a:lnTo>
                <a:lnTo>
                  <a:pt x="1653661" y="363839"/>
                </a:lnTo>
                <a:lnTo>
                  <a:pt x="1620727" y="344489"/>
                </a:lnTo>
                <a:lnTo>
                  <a:pt x="1587095" y="326518"/>
                </a:lnTo>
                <a:lnTo>
                  <a:pt x="1535432" y="302184"/>
                </a:lnTo>
                <a:lnTo>
                  <a:pt x="1482440" y="281048"/>
                </a:lnTo>
                <a:lnTo>
                  <a:pt x="1428263" y="263167"/>
                </a:lnTo>
                <a:lnTo>
                  <a:pt x="1373044" y="248598"/>
                </a:lnTo>
                <a:lnTo>
                  <a:pt x="1335726" y="240752"/>
                </a:lnTo>
                <a:lnTo>
                  <a:pt x="1298051" y="234421"/>
                </a:lnTo>
                <a:lnTo>
                  <a:pt x="1256659" y="0"/>
                </a:lnTo>
                <a:close/>
              </a:path>
              <a:path w="2323465" h="2287904">
                <a:moveTo>
                  <a:pt x="1836023" y="210799"/>
                </a:moveTo>
                <a:lnTo>
                  <a:pt x="1653661" y="363839"/>
                </a:lnTo>
                <a:lnTo>
                  <a:pt x="1964092" y="363839"/>
                </a:lnTo>
                <a:lnTo>
                  <a:pt x="1981840" y="333115"/>
                </a:lnTo>
                <a:lnTo>
                  <a:pt x="1836023" y="210799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8387" y="2275332"/>
            <a:ext cx="2484755" cy="2433320"/>
          </a:xfrm>
          <a:custGeom>
            <a:avLst/>
            <a:gdLst/>
            <a:ahLst/>
            <a:cxnLst/>
            <a:rect l="l" t="t" r="r" b="b"/>
            <a:pathLst>
              <a:path w="2484754" h="2433320">
                <a:moveTo>
                  <a:pt x="1963667" y="1831085"/>
                </a:moveTo>
                <a:lnTo>
                  <a:pt x="521079" y="1831085"/>
                </a:lnTo>
                <a:lnTo>
                  <a:pt x="540405" y="1847330"/>
                </a:lnTo>
                <a:lnTo>
                  <a:pt x="580440" y="1878394"/>
                </a:lnTo>
                <a:lnTo>
                  <a:pt x="622242" y="1907519"/>
                </a:lnTo>
                <a:lnTo>
                  <a:pt x="665710" y="1934657"/>
                </a:lnTo>
                <a:lnTo>
                  <a:pt x="710746" y="1959760"/>
                </a:lnTo>
                <a:lnTo>
                  <a:pt x="757253" y="1982780"/>
                </a:lnTo>
                <a:lnTo>
                  <a:pt x="805132" y="2003668"/>
                </a:lnTo>
                <a:lnTo>
                  <a:pt x="854284" y="2022378"/>
                </a:lnTo>
                <a:lnTo>
                  <a:pt x="904611" y="2038861"/>
                </a:lnTo>
                <a:lnTo>
                  <a:pt x="956015" y="2053069"/>
                </a:lnTo>
                <a:lnTo>
                  <a:pt x="982089" y="2059304"/>
                </a:lnTo>
                <a:lnTo>
                  <a:pt x="1069994" y="2432934"/>
                </a:lnTo>
                <a:lnTo>
                  <a:pt x="1414662" y="2432934"/>
                </a:lnTo>
                <a:lnTo>
                  <a:pt x="1502535" y="2059304"/>
                </a:lnTo>
                <a:lnTo>
                  <a:pt x="1528610" y="2053069"/>
                </a:lnTo>
                <a:lnTo>
                  <a:pt x="1580014" y="2038861"/>
                </a:lnTo>
                <a:lnTo>
                  <a:pt x="1630343" y="2022378"/>
                </a:lnTo>
                <a:lnTo>
                  <a:pt x="1679498" y="2003668"/>
                </a:lnTo>
                <a:lnTo>
                  <a:pt x="1727383" y="1982780"/>
                </a:lnTo>
                <a:lnTo>
                  <a:pt x="1773899" y="1959760"/>
                </a:lnTo>
                <a:lnTo>
                  <a:pt x="1818949" y="1934657"/>
                </a:lnTo>
                <a:lnTo>
                  <a:pt x="1862435" y="1907519"/>
                </a:lnTo>
                <a:lnTo>
                  <a:pt x="1904259" y="1878394"/>
                </a:lnTo>
                <a:lnTo>
                  <a:pt x="1944325" y="1847330"/>
                </a:lnTo>
                <a:lnTo>
                  <a:pt x="1963667" y="1831085"/>
                </a:lnTo>
                <a:close/>
              </a:path>
              <a:path w="2484754" h="2433320">
                <a:moveTo>
                  <a:pt x="162056" y="465947"/>
                </a:moveTo>
                <a:lnTo>
                  <a:pt x="0" y="706617"/>
                </a:lnTo>
                <a:lnTo>
                  <a:pt x="260866" y="988192"/>
                </a:lnTo>
                <a:lnTo>
                  <a:pt x="254115" y="1010672"/>
                </a:lnTo>
                <a:lnTo>
                  <a:pt x="242745" y="1055949"/>
                </a:lnTo>
                <a:lnTo>
                  <a:pt x="234217" y="1101569"/>
                </a:lnTo>
                <a:lnTo>
                  <a:pt x="228532" y="1147432"/>
                </a:lnTo>
                <a:lnTo>
                  <a:pt x="225690" y="1193442"/>
                </a:lnTo>
                <a:lnTo>
                  <a:pt x="225334" y="1216472"/>
                </a:lnTo>
                <a:lnTo>
                  <a:pt x="225690" y="1239501"/>
                </a:lnTo>
                <a:lnTo>
                  <a:pt x="228532" y="1285511"/>
                </a:lnTo>
                <a:lnTo>
                  <a:pt x="234217" y="1331374"/>
                </a:lnTo>
                <a:lnTo>
                  <a:pt x="242745" y="1376994"/>
                </a:lnTo>
                <a:lnTo>
                  <a:pt x="254115" y="1422271"/>
                </a:lnTo>
                <a:lnTo>
                  <a:pt x="260866" y="1444751"/>
                </a:lnTo>
                <a:lnTo>
                  <a:pt x="0" y="1726310"/>
                </a:lnTo>
                <a:lnTo>
                  <a:pt x="162056" y="1966971"/>
                </a:lnTo>
                <a:lnTo>
                  <a:pt x="521079" y="1831085"/>
                </a:lnTo>
                <a:lnTo>
                  <a:pt x="2414211" y="1831085"/>
                </a:lnTo>
                <a:lnTo>
                  <a:pt x="2484753" y="1726310"/>
                </a:lnTo>
                <a:lnTo>
                  <a:pt x="2223906" y="1444751"/>
                </a:lnTo>
                <a:lnTo>
                  <a:pt x="2230638" y="1422271"/>
                </a:lnTo>
                <a:lnTo>
                  <a:pt x="2241976" y="1376994"/>
                </a:lnTo>
                <a:lnTo>
                  <a:pt x="2250480" y="1331374"/>
                </a:lnTo>
                <a:lnTo>
                  <a:pt x="2256150" y="1285511"/>
                </a:lnTo>
                <a:lnTo>
                  <a:pt x="2258984" y="1239501"/>
                </a:lnTo>
                <a:lnTo>
                  <a:pt x="2259339" y="1216472"/>
                </a:lnTo>
                <a:lnTo>
                  <a:pt x="2258984" y="1193442"/>
                </a:lnTo>
                <a:lnTo>
                  <a:pt x="2256150" y="1147432"/>
                </a:lnTo>
                <a:lnTo>
                  <a:pt x="2250480" y="1101569"/>
                </a:lnTo>
                <a:lnTo>
                  <a:pt x="2241976" y="1055949"/>
                </a:lnTo>
                <a:lnTo>
                  <a:pt x="2230638" y="1010672"/>
                </a:lnTo>
                <a:lnTo>
                  <a:pt x="2223906" y="988192"/>
                </a:lnTo>
                <a:lnTo>
                  <a:pt x="2484753" y="706617"/>
                </a:lnTo>
                <a:lnTo>
                  <a:pt x="2414224" y="601858"/>
                </a:lnTo>
                <a:lnTo>
                  <a:pt x="521079" y="601858"/>
                </a:lnTo>
                <a:lnTo>
                  <a:pt x="162056" y="465947"/>
                </a:lnTo>
                <a:close/>
              </a:path>
              <a:path w="2484754" h="2433320">
                <a:moveTo>
                  <a:pt x="2414211" y="1831085"/>
                </a:moveTo>
                <a:lnTo>
                  <a:pt x="1963667" y="1831085"/>
                </a:lnTo>
                <a:lnTo>
                  <a:pt x="2322722" y="1966971"/>
                </a:lnTo>
                <a:lnTo>
                  <a:pt x="2414211" y="1831085"/>
                </a:lnTo>
                <a:close/>
              </a:path>
              <a:path w="2484754" h="2433320">
                <a:moveTo>
                  <a:pt x="1414662" y="0"/>
                </a:moveTo>
                <a:lnTo>
                  <a:pt x="1069994" y="0"/>
                </a:lnTo>
                <a:lnTo>
                  <a:pt x="982089" y="373623"/>
                </a:lnTo>
                <a:lnTo>
                  <a:pt x="956015" y="379859"/>
                </a:lnTo>
                <a:lnTo>
                  <a:pt x="904611" y="394069"/>
                </a:lnTo>
                <a:lnTo>
                  <a:pt x="854284" y="410554"/>
                </a:lnTo>
                <a:lnTo>
                  <a:pt x="805132" y="429266"/>
                </a:lnTo>
                <a:lnTo>
                  <a:pt x="757253" y="450158"/>
                </a:lnTo>
                <a:lnTo>
                  <a:pt x="710746" y="473180"/>
                </a:lnTo>
                <a:lnTo>
                  <a:pt x="665710" y="498286"/>
                </a:lnTo>
                <a:lnTo>
                  <a:pt x="622242" y="525425"/>
                </a:lnTo>
                <a:lnTo>
                  <a:pt x="580440" y="554551"/>
                </a:lnTo>
                <a:lnTo>
                  <a:pt x="540405" y="585614"/>
                </a:lnTo>
                <a:lnTo>
                  <a:pt x="521079" y="601858"/>
                </a:lnTo>
                <a:lnTo>
                  <a:pt x="1963667" y="601858"/>
                </a:lnTo>
                <a:lnTo>
                  <a:pt x="1924518" y="569843"/>
                </a:lnTo>
                <a:lnTo>
                  <a:pt x="1883561" y="539743"/>
                </a:lnTo>
                <a:lnTo>
                  <a:pt x="1840893" y="511604"/>
                </a:lnTo>
                <a:lnTo>
                  <a:pt x="1796613" y="485476"/>
                </a:lnTo>
                <a:lnTo>
                  <a:pt x="1750818" y="461406"/>
                </a:lnTo>
                <a:lnTo>
                  <a:pt x="1703605" y="439443"/>
                </a:lnTo>
                <a:lnTo>
                  <a:pt x="1655073" y="419634"/>
                </a:lnTo>
                <a:lnTo>
                  <a:pt x="1605319" y="402030"/>
                </a:lnTo>
                <a:lnTo>
                  <a:pt x="1554441" y="386677"/>
                </a:lnTo>
                <a:lnTo>
                  <a:pt x="1502535" y="373623"/>
                </a:lnTo>
                <a:lnTo>
                  <a:pt x="1414662" y="0"/>
                </a:lnTo>
                <a:close/>
              </a:path>
              <a:path w="2484754" h="2433320">
                <a:moveTo>
                  <a:pt x="2322722" y="465947"/>
                </a:moveTo>
                <a:lnTo>
                  <a:pt x="1963667" y="601858"/>
                </a:lnTo>
                <a:lnTo>
                  <a:pt x="2414224" y="601858"/>
                </a:lnTo>
                <a:lnTo>
                  <a:pt x="2322722" y="465947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7376" y="2273807"/>
            <a:ext cx="2487168" cy="2435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28387" y="2275332"/>
            <a:ext cx="2484755" cy="2433320"/>
          </a:xfrm>
          <a:custGeom>
            <a:avLst/>
            <a:gdLst/>
            <a:ahLst/>
            <a:cxnLst/>
            <a:rect l="l" t="t" r="r" b="b"/>
            <a:pathLst>
              <a:path w="2484754" h="2433320">
                <a:moveTo>
                  <a:pt x="1963667" y="601858"/>
                </a:moveTo>
                <a:lnTo>
                  <a:pt x="2322722" y="465947"/>
                </a:lnTo>
                <a:lnTo>
                  <a:pt x="2484753" y="706617"/>
                </a:lnTo>
                <a:lnTo>
                  <a:pt x="2223906" y="988192"/>
                </a:lnTo>
                <a:lnTo>
                  <a:pt x="2230638" y="1010672"/>
                </a:lnTo>
                <a:lnTo>
                  <a:pt x="2241976" y="1055949"/>
                </a:lnTo>
                <a:lnTo>
                  <a:pt x="2250480" y="1101569"/>
                </a:lnTo>
                <a:lnTo>
                  <a:pt x="2256150" y="1147432"/>
                </a:lnTo>
                <a:lnTo>
                  <a:pt x="2258984" y="1193442"/>
                </a:lnTo>
                <a:lnTo>
                  <a:pt x="2259339" y="1216472"/>
                </a:lnTo>
                <a:lnTo>
                  <a:pt x="2258984" y="1239501"/>
                </a:lnTo>
                <a:lnTo>
                  <a:pt x="2256150" y="1285511"/>
                </a:lnTo>
                <a:lnTo>
                  <a:pt x="2250480" y="1331374"/>
                </a:lnTo>
                <a:lnTo>
                  <a:pt x="2241976" y="1376994"/>
                </a:lnTo>
                <a:lnTo>
                  <a:pt x="2230638" y="1422271"/>
                </a:lnTo>
                <a:lnTo>
                  <a:pt x="2223906" y="1444751"/>
                </a:lnTo>
                <a:lnTo>
                  <a:pt x="2484753" y="1726310"/>
                </a:lnTo>
                <a:lnTo>
                  <a:pt x="2322722" y="1966971"/>
                </a:lnTo>
                <a:lnTo>
                  <a:pt x="1963667" y="1831085"/>
                </a:lnTo>
                <a:lnTo>
                  <a:pt x="1944325" y="1847330"/>
                </a:lnTo>
                <a:lnTo>
                  <a:pt x="1904259" y="1878394"/>
                </a:lnTo>
                <a:lnTo>
                  <a:pt x="1862435" y="1907519"/>
                </a:lnTo>
                <a:lnTo>
                  <a:pt x="1818949" y="1934657"/>
                </a:lnTo>
                <a:lnTo>
                  <a:pt x="1773899" y="1959760"/>
                </a:lnTo>
                <a:lnTo>
                  <a:pt x="1727383" y="1982780"/>
                </a:lnTo>
                <a:lnTo>
                  <a:pt x="1679498" y="2003668"/>
                </a:lnTo>
                <a:lnTo>
                  <a:pt x="1630343" y="2022378"/>
                </a:lnTo>
                <a:lnTo>
                  <a:pt x="1580014" y="2038861"/>
                </a:lnTo>
                <a:lnTo>
                  <a:pt x="1528610" y="2053069"/>
                </a:lnTo>
                <a:lnTo>
                  <a:pt x="1502535" y="2059304"/>
                </a:lnTo>
                <a:lnTo>
                  <a:pt x="1414662" y="2432934"/>
                </a:lnTo>
                <a:lnTo>
                  <a:pt x="1069994" y="2432934"/>
                </a:lnTo>
                <a:lnTo>
                  <a:pt x="982089" y="2059304"/>
                </a:lnTo>
                <a:lnTo>
                  <a:pt x="956015" y="2053069"/>
                </a:lnTo>
                <a:lnTo>
                  <a:pt x="904611" y="2038861"/>
                </a:lnTo>
                <a:lnTo>
                  <a:pt x="854284" y="2022378"/>
                </a:lnTo>
                <a:lnTo>
                  <a:pt x="805132" y="2003668"/>
                </a:lnTo>
                <a:lnTo>
                  <a:pt x="757253" y="1982780"/>
                </a:lnTo>
                <a:lnTo>
                  <a:pt x="710746" y="1959760"/>
                </a:lnTo>
                <a:lnTo>
                  <a:pt x="665710" y="1934657"/>
                </a:lnTo>
                <a:lnTo>
                  <a:pt x="622242" y="1907519"/>
                </a:lnTo>
                <a:lnTo>
                  <a:pt x="580440" y="1878394"/>
                </a:lnTo>
                <a:lnTo>
                  <a:pt x="540405" y="1847330"/>
                </a:lnTo>
                <a:lnTo>
                  <a:pt x="521079" y="1831085"/>
                </a:lnTo>
                <a:lnTo>
                  <a:pt x="162056" y="1966971"/>
                </a:lnTo>
                <a:lnTo>
                  <a:pt x="0" y="1726310"/>
                </a:lnTo>
                <a:lnTo>
                  <a:pt x="260866" y="1444751"/>
                </a:lnTo>
                <a:lnTo>
                  <a:pt x="254115" y="1422271"/>
                </a:lnTo>
                <a:lnTo>
                  <a:pt x="242745" y="1376994"/>
                </a:lnTo>
                <a:lnTo>
                  <a:pt x="234217" y="1331374"/>
                </a:lnTo>
                <a:lnTo>
                  <a:pt x="228532" y="1285511"/>
                </a:lnTo>
                <a:lnTo>
                  <a:pt x="225690" y="1239501"/>
                </a:lnTo>
                <a:lnTo>
                  <a:pt x="225334" y="1216472"/>
                </a:lnTo>
                <a:lnTo>
                  <a:pt x="225690" y="1193442"/>
                </a:lnTo>
                <a:lnTo>
                  <a:pt x="228532" y="1147432"/>
                </a:lnTo>
                <a:lnTo>
                  <a:pt x="234217" y="1101569"/>
                </a:lnTo>
                <a:lnTo>
                  <a:pt x="242745" y="1055949"/>
                </a:lnTo>
                <a:lnTo>
                  <a:pt x="254115" y="1010672"/>
                </a:lnTo>
                <a:lnTo>
                  <a:pt x="260866" y="988192"/>
                </a:lnTo>
                <a:lnTo>
                  <a:pt x="0" y="706617"/>
                </a:lnTo>
                <a:lnTo>
                  <a:pt x="162056" y="465947"/>
                </a:lnTo>
                <a:lnTo>
                  <a:pt x="521079" y="601858"/>
                </a:lnTo>
                <a:lnTo>
                  <a:pt x="540405" y="585614"/>
                </a:lnTo>
                <a:lnTo>
                  <a:pt x="580440" y="554551"/>
                </a:lnTo>
                <a:lnTo>
                  <a:pt x="622242" y="525425"/>
                </a:lnTo>
                <a:lnTo>
                  <a:pt x="665710" y="498286"/>
                </a:lnTo>
                <a:lnTo>
                  <a:pt x="710746" y="473180"/>
                </a:lnTo>
                <a:lnTo>
                  <a:pt x="757253" y="450158"/>
                </a:lnTo>
                <a:lnTo>
                  <a:pt x="805132" y="429266"/>
                </a:lnTo>
                <a:lnTo>
                  <a:pt x="854284" y="410554"/>
                </a:lnTo>
                <a:lnTo>
                  <a:pt x="904611" y="394069"/>
                </a:lnTo>
                <a:lnTo>
                  <a:pt x="956015" y="379859"/>
                </a:lnTo>
                <a:lnTo>
                  <a:pt x="982089" y="373623"/>
                </a:lnTo>
                <a:lnTo>
                  <a:pt x="1069994" y="0"/>
                </a:lnTo>
                <a:lnTo>
                  <a:pt x="1414662" y="0"/>
                </a:lnTo>
                <a:lnTo>
                  <a:pt x="1502535" y="373623"/>
                </a:lnTo>
                <a:lnTo>
                  <a:pt x="1528610" y="379859"/>
                </a:lnTo>
                <a:lnTo>
                  <a:pt x="1580014" y="394069"/>
                </a:lnTo>
                <a:lnTo>
                  <a:pt x="1630343" y="410554"/>
                </a:lnTo>
                <a:lnTo>
                  <a:pt x="1679498" y="429266"/>
                </a:lnTo>
                <a:lnTo>
                  <a:pt x="1727383" y="450158"/>
                </a:lnTo>
                <a:lnTo>
                  <a:pt x="1773899" y="473180"/>
                </a:lnTo>
                <a:lnTo>
                  <a:pt x="1818949" y="498286"/>
                </a:lnTo>
                <a:lnTo>
                  <a:pt x="1862435" y="525425"/>
                </a:lnTo>
                <a:lnTo>
                  <a:pt x="1904259" y="554551"/>
                </a:lnTo>
                <a:lnTo>
                  <a:pt x="1944325" y="585614"/>
                </a:lnTo>
                <a:lnTo>
                  <a:pt x="1963667" y="60185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74240" y="3195190"/>
            <a:ext cx="2691130" cy="137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03020" indent="116839">
              <a:lnSpc>
                <a:spcPts val="2420"/>
              </a:lnSpc>
            </a:pP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-45" dirty="0">
                <a:latin typeface="Calibri"/>
                <a:cs typeface="Calibri"/>
              </a:rPr>
              <a:t>n</a:t>
            </a:r>
            <a:r>
              <a:rPr sz="2200" b="1" spc="-10" dirty="0">
                <a:latin typeface="Calibri"/>
                <a:cs typeface="Calibri"/>
              </a:rPr>
              <a:t>ti</a:t>
            </a:r>
            <a:r>
              <a:rPr sz="2200" b="1" spc="-25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d</a:t>
            </a:r>
            <a:r>
              <a:rPr sz="2200" b="1" spc="-15" dirty="0">
                <a:latin typeface="Calibri"/>
                <a:cs typeface="Calibri"/>
              </a:rPr>
              <a:t>es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4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erri</a:t>
            </a:r>
            <a:r>
              <a:rPr sz="2200" b="1" spc="-40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ori</a:t>
            </a:r>
            <a:r>
              <a:rPr sz="2200" b="1" spc="-30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les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INC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53212" y="2887118"/>
            <a:ext cx="1730375" cy="2500630"/>
          </a:xfrm>
          <a:custGeom>
            <a:avLst/>
            <a:gdLst/>
            <a:ahLst/>
            <a:cxnLst/>
            <a:rect l="l" t="t" r="r" b="b"/>
            <a:pathLst>
              <a:path w="1730375" h="2500629">
                <a:moveTo>
                  <a:pt x="1072499" y="2223103"/>
                </a:moveTo>
                <a:lnTo>
                  <a:pt x="1065001" y="2428343"/>
                </a:lnTo>
                <a:lnTo>
                  <a:pt x="1248034" y="2500602"/>
                </a:lnTo>
                <a:lnTo>
                  <a:pt x="1198107" y="2421604"/>
                </a:lnTo>
                <a:lnTo>
                  <a:pt x="1263025" y="2368993"/>
                </a:lnTo>
                <a:lnTo>
                  <a:pt x="1324036" y="2312990"/>
                </a:lnTo>
                <a:lnTo>
                  <a:pt x="1334529" y="2302101"/>
                </a:lnTo>
                <a:lnTo>
                  <a:pt x="1122547" y="2302101"/>
                </a:lnTo>
                <a:lnTo>
                  <a:pt x="1072499" y="2223103"/>
                </a:lnTo>
                <a:close/>
              </a:path>
              <a:path w="1730375" h="2500629">
                <a:moveTo>
                  <a:pt x="979535" y="140392"/>
                </a:moveTo>
                <a:lnTo>
                  <a:pt x="400611" y="140392"/>
                </a:lnTo>
                <a:lnTo>
                  <a:pt x="472410" y="143662"/>
                </a:lnTo>
                <a:lnTo>
                  <a:pt x="543660" y="151172"/>
                </a:lnTo>
                <a:lnTo>
                  <a:pt x="614177" y="162861"/>
                </a:lnTo>
                <a:lnTo>
                  <a:pt x="683775" y="178670"/>
                </a:lnTo>
                <a:lnTo>
                  <a:pt x="752269" y="198539"/>
                </a:lnTo>
                <a:lnTo>
                  <a:pt x="819474" y="222409"/>
                </a:lnTo>
                <a:lnTo>
                  <a:pt x="885205" y="250219"/>
                </a:lnTo>
                <a:lnTo>
                  <a:pt x="949278" y="281911"/>
                </a:lnTo>
                <a:lnTo>
                  <a:pt x="1011506" y="317424"/>
                </a:lnTo>
                <a:lnTo>
                  <a:pt x="1071705" y="356699"/>
                </a:lnTo>
                <a:lnTo>
                  <a:pt x="1129690" y="399676"/>
                </a:lnTo>
                <a:lnTo>
                  <a:pt x="1185275" y="446296"/>
                </a:lnTo>
                <a:lnTo>
                  <a:pt x="1238276" y="496498"/>
                </a:lnTo>
                <a:lnTo>
                  <a:pt x="1288508" y="550224"/>
                </a:lnTo>
                <a:lnTo>
                  <a:pt x="1335785" y="607413"/>
                </a:lnTo>
                <a:lnTo>
                  <a:pt x="1393372" y="688099"/>
                </a:lnTo>
                <a:lnTo>
                  <a:pt x="1443446" y="771830"/>
                </a:lnTo>
                <a:lnTo>
                  <a:pt x="1486062" y="858169"/>
                </a:lnTo>
                <a:lnTo>
                  <a:pt x="1521276" y="946679"/>
                </a:lnTo>
                <a:lnTo>
                  <a:pt x="1549141" y="1036924"/>
                </a:lnTo>
                <a:lnTo>
                  <a:pt x="1569712" y="1128468"/>
                </a:lnTo>
                <a:lnTo>
                  <a:pt x="1583045" y="1220874"/>
                </a:lnTo>
                <a:lnTo>
                  <a:pt x="1589194" y="1313707"/>
                </a:lnTo>
                <a:lnTo>
                  <a:pt x="1588214" y="1406530"/>
                </a:lnTo>
                <a:lnTo>
                  <a:pt x="1580159" y="1498905"/>
                </a:lnTo>
                <a:lnTo>
                  <a:pt x="1565084" y="1590398"/>
                </a:lnTo>
                <a:lnTo>
                  <a:pt x="1543044" y="1680572"/>
                </a:lnTo>
                <a:lnTo>
                  <a:pt x="1514094" y="1768989"/>
                </a:lnTo>
                <a:lnTo>
                  <a:pt x="1478288" y="1855215"/>
                </a:lnTo>
                <a:lnTo>
                  <a:pt x="1435681" y="1938813"/>
                </a:lnTo>
                <a:lnTo>
                  <a:pt x="1386328" y="2019345"/>
                </a:lnTo>
                <a:lnTo>
                  <a:pt x="1330283" y="2096377"/>
                </a:lnTo>
                <a:lnTo>
                  <a:pt x="1267602" y="2169471"/>
                </a:lnTo>
                <a:lnTo>
                  <a:pt x="1198338" y="2238191"/>
                </a:lnTo>
                <a:lnTo>
                  <a:pt x="1122547" y="2302101"/>
                </a:lnTo>
                <a:lnTo>
                  <a:pt x="1334529" y="2302101"/>
                </a:lnTo>
                <a:lnTo>
                  <a:pt x="1381071" y="2253806"/>
                </a:lnTo>
                <a:lnTo>
                  <a:pt x="1434061" y="2191653"/>
                </a:lnTo>
                <a:lnTo>
                  <a:pt x="1482937" y="2126743"/>
                </a:lnTo>
                <a:lnTo>
                  <a:pt x="1527628" y="2059288"/>
                </a:lnTo>
                <a:lnTo>
                  <a:pt x="1568067" y="1989500"/>
                </a:lnTo>
                <a:lnTo>
                  <a:pt x="1604182" y="1917591"/>
                </a:lnTo>
                <a:lnTo>
                  <a:pt x="1635906" y="1843771"/>
                </a:lnTo>
                <a:lnTo>
                  <a:pt x="1663167" y="1768254"/>
                </a:lnTo>
                <a:lnTo>
                  <a:pt x="1685898" y="1691252"/>
                </a:lnTo>
                <a:lnTo>
                  <a:pt x="1704028" y="1612975"/>
                </a:lnTo>
                <a:lnTo>
                  <a:pt x="1717488" y="1533635"/>
                </a:lnTo>
                <a:lnTo>
                  <a:pt x="1726209" y="1453446"/>
                </a:lnTo>
                <a:lnTo>
                  <a:pt x="1730121" y="1372618"/>
                </a:lnTo>
                <a:lnTo>
                  <a:pt x="1729155" y="1291363"/>
                </a:lnTo>
                <a:lnTo>
                  <a:pt x="1723241" y="1209894"/>
                </a:lnTo>
                <a:lnTo>
                  <a:pt x="1712310" y="1128421"/>
                </a:lnTo>
                <a:lnTo>
                  <a:pt x="1696293" y="1047158"/>
                </a:lnTo>
                <a:lnTo>
                  <a:pt x="1675119" y="966315"/>
                </a:lnTo>
                <a:lnTo>
                  <a:pt x="1639523" y="861514"/>
                </a:lnTo>
                <a:lnTo>
                  <a:pt x="1596272" y="761538"/>
                </a:lnTo>
                <a:lnTo>
                  <a:pt x="1545796" y="666623"/>
                </a:lnTo>
                <a:lnTo>
                  <a:pt x="1488527" y="577002"/>
                </a:lnTo>
                <a:lnTo>
                  <a:pt x="1424895" y="492911"/>
                </a:lnTo>
                <a:lnTo>
                  <a:pt x="1355331" y="414584"/>
                </a:lnTo>
                <a:lnTo>
                  <a:pt x="1280267" y="342257"/>
                </a:lnTo>
                <a:lnTo>
                  <a:pt x="1200134" y="276163"/>
                </a:lnTo>
                <a:lnTo>
                  <a:pt x="1115362" y="216538"/>
                </a:lnTo>
                <a:lnTo>
                  <a:pt x="1026383" y="163617"/>
                </a:lnTo>
                <a:lnTo>
                  <a:pt x="979535" y="140392"/>
                </a:lnTo>
                <a:close/>
              </a:path>
              <a:path w="1730375" h="2500629">
                <a:moveTo>
                  <a:pt x="428286" y="0"/>
                </a:moveTo>
                <a:lnTo>
                  <a:pt x="321923" y="573"/>
                </a:lnTo>
                <a:lnTo>
                  <a:pt x="214800" y="9728"/>
                </a:lnTo>
                <a:lnTo>
                  <a:pt x="107348" y="27698"/>
                </a:lnTo>
                <a:lnTo>
                  <a:pt x="0" y="54719"/>
                </a:lnTo>
                <a:lnTo>
                  <a:pt x="39867" y="189715"/>
                </a:lnTo>
                <a:lnTo>
                  <a:pt x="111633" y="170895"/>
                </a:lnTo>
                <a:lnTo>
                  <a:pt x="183775" y="156612"/>
                </a:lnTo>
                <a:lnTo>
                  <a:pt x="256109" y="146807"/>
                </a:lnTo>
                <a:lnTo>
                  <a:pt x="328449" y="141420"/>
                </a:lnTo>
                <a:lnTo>
                  <a:pt x="400611" y="140392"/>
                </a:lnTo>
                <a:lnTo>
                  <a:pt x="979535" y="140392"/>
                </a:lnTo>
                <a:lnTo>
                  <a:pt x="933627" y="117633"/>
                </a:lnTo>
                <a:lnTo>
                  <a:pt x="837526" y="78822"/>
                </a:lnTo>
                <a:lnTo>
                  <a:pt x="738510" y="47418"/>
                </a:lnTo>
                <a:lnTo>
                  <a:pt x="637011" y="23657"/>
                </a:lnTo>
                <a:lnTo>
                  <a:pt x="533459" y="7772"/>
                </a:lnTo>
                <a:lnTo>
                  <a:pt x="428286" y="0"/>
                </a:lnTo>
                <a:close/>
              </a:path>
            </a:pathLst>
          </a:custGeom>
          <a:solidFill>
            <a:srgbClr val="D92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8851" y="2189744"/>
            <a:ext cx="753110" cy="1117600"/>
          </a:xfrm>
          <a:custGeom>
            <a:avLst/>
            <a:gdLst/>
            <a:ahLst/>
            <a:cxnLst/>
            <a:rect l="l" t="t" r="r" b="b"/>
            <a:pathLst>
              <a:path w="753110" h="1117600">
                <a:moveTo>
                  <a:pt x="698241" y="0"/>
                </a:moveTo>
                <a:lnTo>
                  <a:pt x="638806" y="27176"/>
                </a:lnTo>
                <a:lnTo>
                  <a:pt x="581837" y="57847"/>
                </a:lnTo>
                <a:lnTo>
                  <a:pt x="527434" y="91845"/>
                </a:lnTo>
                <a:lnTo>
                  <a:pt x="475696" y="129005"/>
                </a:lnTo>
                <a:lnTo>
                  <a:pt x="426722" y="169163"/>
                </a:lnTo>
                <a:lnTo>
                  <a:pt x="380611" y="212150"/>
                </a:lnTo>
                <a:lnTo>
                  <a:pt x="337461" y="257803"/>
                </a:lnTo>
                <a:lnTo>
                  <a:pt x="297372" y="305955"/>
                </a:lnTo>
                <a:lnTo>
                  <a:pt x="260443" y="356441"/>
                </a:lnTo>
                <a:lnTo>
                  <a:pt x="226772" y="409094"/>
                </a:lnTo>
                <a:lnTo>
                  <a:pt x="196459" y="463750"/>
                </a:lnTo>
                <a:lnTo>
                  <a:pt x="169602" y="520242"/>
                </a:lnTo>
                <a:lnTo>
                  <a:pt x="146301" y="578404"/>
                </a:lnTo>
                <a:lnTo>
                  <a:pt x="126654" y="638072"/>
                </a:lnTo>
                <a:lnTo>
                  <a:pt x="110761" y="699078"/>
                </a:lnTo>
                <a:lnTo>
                  <a:pt x="98720" y="761258"/>
                </a:lnTo>
                <a:lnTo>
                  <a:pt x="90630" y="824446"/>
                </a:lnTo>
                <a:lnTo>
                  <a:pt x="86591" y="888475"/>
                </a:lnTo>
                <a:lnTo>
                  <a:pt x="86700" y="953181"/>
                </a:lnTo>
                <a:lnTo>
                  <a:pt x="91058" y="1018397"/>
                </a:lnTo>
                <a:lnTo>
                  <a:pt x="0" y="1038331"/>
                </a:lnTo>
                <a:lnTo>
                  <a:pt x="177926" y="1117579"/>
                </a:lnTo>
                <a:lnTo>
                  <a:pt x="301634" y="988039"/>
                </a:lnTo>
                <a:lnTo>
                  <a:pt x="229611" y="988039"/>
                </a:lnTo>
                <a:lnTo>
                  <a:pt x="226964" y="932874"/>
                </a:lnTo>
                <a:lnTo>
                  <a:pt x="227841" y="878186"/>
                </a:lnTo>
                <a:lnTo>
                  <a:pt x="232162" y="824109"/>
                </a:lnTo>
                <a:lnTo>
                  <a:pt x="239844" y="770779"/>
                </a:lnTo>
                <a:lnTo>
                  <a:pt x="250804" y="718333"/>
                </a:lnTo>
                <a:lnTo>
                  <a:pt x="264960" y="666905"/>
                </a:lnTo>
                <a:lnTo>
                  <a:pt x="282230" y="616631"/>
                </a:lnTo>
                <a:lnTo>
                  <a:pt x="302531" y="567646"/>
                </a:lnTo>
                <a:lnTo>
                  <a:pt x="325781" y="520087"/>
                </a:lnTo>
                <a:lnTo>
                  <a:pt x="351898" y="474089"/>
                </a:lnTo>
                <a:lnTo>
                  <a:pt x="380798" y="429788"/>
                </a:lnTo>
                <a:lnTo>
                  <a:pt x="412400" y="387318"/>
                </a:lnTo>
                <a:lnTo>
                  <a:pt x="446622" y="346816"/>
                </a:lnTo>
                <a:lnTo>
                  <a:pt x="483380" y="308417"/>
                </a:lnTo>
                <a:lnTo>
                  <a:pt x="522593" y="272257"/>
                </a:lnTo>
                <a:lnTo>
                  <a:pt x="564179" y="238471"/>
                </a:lnTo>
                <a:lnTo>
                  <a:pt x="608054" y="207195"/>
                </a:lnTo>
                <a:lnTo>
                  <a:pt x="654136" y="178565"/>
                </a:lnTo>
                <a:lnTo>
                  <a:pt x="702343" y="152716"/>
                </a:lnTo>
                <a:lnTo>
                  <a:pt x="752593" y="129783"/>
                </a:lnTo>
                <a:lnTo>
                  <a:pt x="698241" y="0"/>
                </a:lnTo>
                <a:close/>
              </a:path>
              <a:path w="753110" h="1117600">
                <a:moveTo>
                  <a:pt x="320670" y="968105"/>
                </a:moveTo>
                <a:lnTo>
                  <a:pt x="229611" y="988039"/>
                </a:lnTo>
                <a:lnTo>
                  <a:pt x="301634" y="988039"/>
                </a:lnTo>
                <a:lnTo>
                  <a:pt x="320670" y="968105"/>
                </a:lnTo>
                <a:close/>
              </a:path>
            </a:pathLst>
          </a:custGeom>
          <a:solidFill>
            <a:srgbClr val="D92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51576" y="1799844"/>
            <a:ext cx="2321052" cy="566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29303" y="1920236"/>
            <a:ext cx="11677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nsibi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0080" y="5256276"/>
            <a:ext cx="2319528" cy="566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1223" y="5377178"/>
            <a:ext cx="7777480" cy="1393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77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Esp</a:t>
            </a:r>
            <a:r>
              <a:rPr sz="1800" b="1" spc="-5" dirty="0">
                <a:latin typeface="Calibri"/>
                <a:cs typeface="Calibri"/>
              </a:rPr>
              <a:t>ec</a:t>
            </a:r>
            <a:r>
              <a:rPr sz="1800" b="1" spc="-10" dirty="0">
                <a:latin typeface="Calibri"/>
                <a:cs typeface="Calibri"/>
              </a:rPr>
              <a:t>i</a:t>
            </a:r>
            <a:r>
              <a:rPr sz="1800" b="1" spc="-15" dirty="0">
                <a:latin typeface="Calibri"/>
                <a:cs typeface="Calibri"/>
              </a:rPr>
              <a:t>ficid</a:t>
            </a:r>
            <a:r>
              <a:rPr sz="1800" b="1" spc="-10" dirty="0">
                <a:latin typeface="Calibri"/>
                <a:cs typeface="Calibri"/>
              </a:rPr>
              <a:t>ad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200">
              <a:latin typeface="Times New Roman"/>
              <a:cs typeface="Times New Roman"/>
            </a:endParaRPr>
          </a:p>
          <a:p>
            <a:pPr marL="2993390" marR="5080" indent="-298132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El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guim</a:t>
            </a:r>
            <a:r>
              <a:rPr sz="1800" b="1" spc="-10" dirty="0">
                <a:latin typeface="Calibri"/>
                <a:cs typeface="Calibri"/>
              </a:rPr>
              <a:t>ie</a:t>
            </a:r>
            <a:r>
              <a:rPr sz="1800" b="1" spc="-35" dirty="0">
                <a:latin typeface="Calibri"/>
                <a:cs typeface="Calibri"/>
              </a:rPr>
              <a:t>nt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cont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ol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cali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ad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x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no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om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n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impor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n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é</a:t>
            </a:r>
            <a:r>
              <a:rPr sz="1800" b="1" spc="-15" dirty="0">
                <a:latin typeface="Calibri"/>
                <a:cs typeface="Calibri"/>
              </a:rPr>
              <a:t>xi</a:t>
            </a:r>
            <a:r>
              <a:rPr sz="1800" b="1" spc="-20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og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ama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9637" y="4509098"/>
            <a:ext cx="2491611" cy="1656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08101" y="4869155"/>
            <a:ext cx="1799210" cy="143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60677"/>
            <a:ext cx="5438759" cy="487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371" rIns="0" bIns="0" rtlCol="0">
            <a:spAutoFit/>
          </a:bodyPr>
          <a:lstStyle/>
          <a:p>
            <a:pPr marL="1809750">
              <a:lnSpc>
                <a:spcPct val="100000"/>
              </a:lnSpc>
            </a:pPr>
            <a:r>
              <a:rPr sz="3200" b="1" spc="-5" dirty="0">
                <a:solidFill>
                  <a:srgbClr val="16375E"/>
                </a:solidFill>
                <a:latin typeface="Calibri"/>
                <a:cs typeface="Calibri"/>
              </a:rPr>
              <a:t>Co</a:t>
            </a:r>
            <a:r>
              <a:rPr sz="3200" b="1" spc="-25" dirty="0">
                <a:solidFill>
                  <a:srgbClr val="16375E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sz="3200" b="1" spc="-35" dirty="0">
                <a:solidFill>
                  <a:srgbClr val="16375E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ol</a:t>
            </a:r>
            <a:r>
              <a:rPr sz="3200" b="1" spc="-8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16375E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e</a:t>
            </a:r>
            <a:r>
              <a:rPr sz="3200" b="1" spc="-8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spc="-30" dirty="0">
                <a:solidFill>
                  <a:srgbClr val="16375E"/>
                </a:solidFill>
                <a:latin typeface="Calibri"/>
                <a:cs typeface="Calibri"/>
              </a:rPr>
              <a:t>c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alidad</a:t>
            </a:r>
            <a:r>
              <a:rPr sz="3200" b="1" spc="-110" dirty="0">
                <a:solidFill>
                  <a:srgbClr val="16375E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6375E"/>
                </a:solidFill>
                <a:latin typeface="Calibri"/>
                <a:cs typeface="Calibri"/>
              </a:rPr>
              <a:t>Ex</a:t>
            </a:r>
            <a:r>
              <a:rPr sz="3200" b="1" spc="-30" dirty="0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16375E"/>
                </a:solidFill>
                <a:latin typeface="Calibri"/>
                <a:cs typeface="Calibri"/>
              </a:rPr>
              <a:t>erno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3520" y="2171700"/>
            <a:ext cx="3840480" cy="1476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81806" y="2500880"/>
            <a:ext cx="291020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800" b="1" spc="-45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0D0D0D"/>
                </a:solidFill>
                <a:latin typeface="Calibri"/>
                <a:cs typeface="Calibri"/>
              </a:rPr>
              <a:t>visi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ó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sz="1800" b="1" spc="-8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800" b="1" spc="-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sopor</a:t>
            </a:r>
            <a:r>
              <a:rPr sz="1800" b="1" spc="-35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es</a:t>
            </a:r>
            <a:r>
              <a:rPr sz="1800" b="1" spc="-7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:</a:t>
            </a:r>
            <a:r>
              <a:rPr sz="18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Certifi</a:t>
            </a:r>
            <a:r>
              <a:rPr sz="1800" b="1" spc="-15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ad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s</a:t>
            </a:r>
            <a:r>
              <a:rPr sz="1800" b="1" spc="-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800" b="1" spc="-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sz="1800" b="1" spc="-15" dirty="0">
                <a:solidFill>
                  <a:srgbClr val="0D0D0D"/>
                </a:solidFill>
                <a:latin typeface="Calibri"/>
                <a:cs typeface="Calibri"/>
              </a:rPr>
              <a:t>am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sz="1800" b="1" spc="-25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l</a:t>
            </a:r>
            <a:r>
              <a:rPr sz="1800" b="1" spc="-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0D0D0D"/>
                </a:solidFill>
                <a:latin typeface="Calibri"/>
                <a:cs typeface="Calibri"/>
              </a:rPr>
              <a:t>u</a:t>
            </a:r>
            <a:r>
              <a:rPr sz="1800" b="1" spc="-3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so</a:t>
            </a:r>
            <a:r>
              <a:rPr sz="1800" b="1" spc="-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D0D0D"/>
                </a:solidFill>
                <a:latin typeface="Calibri"/>
                <a:cs typeface="Calibri"/>
              </a:rPr>
              <a:t>hu</a:t>
            </a:r>
            <a:r>
              <a:rPr sz="1800" b="1" spc="-20" dirty="0">
                <a:solidFill>
                  <a:srgbClr val="0D0D0D"/>
                </a:solidFill>
                <a:latin typeface="Calibri"/>
                <a:cs typeface="Calibri"/>
              </a:rPr>
              <a:t>mano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" y="1889760"/>
            <a:ext cx="3293364" cy="156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519" y="2132838"/>
            <a:ext cx="2808605" cy="1080135"/>
          </a:xfrm>
          <a:custGeom>
            <a:avLst/>
            <a:gdLst/>
            <a:ahLst/>
            <a:cxnLst/>
            <a:rect l="l" t="t" r="r" b="b"/>
            <a:pathLst>
              <a:path w="2808605" h="1080135">
                <a:moveTo>
                  <a:pt x="0" y="180075"/>
                </a:moveTo>
                <a:lnTo>
                  <a:pt x="5231" y="136810"/>
                </a:lnTo>
                <a:lnTo>
                  <a:pt x="20092" y="97332"/>
                </a:lnTo>
                <a:lnTo>
                  <a:pt x="43332" y="62895"/>
                </a:lnTo>
                <a:lnTo>
                  <a:pt x="73701" y="34752"/>
                </a:lnTo>
                <a:lnTo>
                  <a:pt x="109947" y="14155"/>
                </a:lnTo>
                <a:lnTo>
                  <a:pt x="150820" y="2357"/>
                </a:lnTo>
                <a:lnTo>
                  <a:pt x="180022" y="0"/>
                </a:lnTo>
                <a:lnTo>
                  <a:pt x="2628328" y="0"/>
                </a:lnTo>
                <a:lnTo>
                  <a:pt x="2671592" y="5235"/>
                </a:lnTo>
                <a:lnTo>
                  <a:pt x="2711057" y="20104"/>
                </a:lnTo>
                <a:lnTo>
                  <a:pt x="2745473" y="43356"/>
                </a:lnTo>
                <a:lnTo>
                  <a:pt x="2773593" y="73737"/>
                </a:lnTo>
                <a:lnTo>
                  <a:pt x="2794169" y="109993"/>
                </a:lnTo>
                <a:lnTo>
                  <a:pt x="2805952" y="150873"/>
                </a:lnTo>
                <a:lnTo>
                  <a:pt x="2808306" y="180075"/>
                </a:lnTo>
                <a:lnTo>
                  <a:pt x="2808306" y="900165"/>
                </a:lnTo>
                <a:lnTo>
                  <a:pt x="2803078" y="943394"/>
                </a:lnTo>
                <a:lnTo>
                  <a:pt x="2788225" y="982842"/>
                </a:lnTo>
                <a:lnTo>
                  <a:pt x="2764996" y="1017256"/>
                </a:lnTo>
                <a:lnTo>
                  <a:pt x="2734639" y="1045384"/>
                </a:lnTo>
                <a:lnTo>
                  <a:pt x="2698401" y="1065970"/>
                </a:lnTo>
                <a:lnTo>
                  <a:pt x="2657531" y="1077763"/>
                </a:lnTo>
                <a:lnTo>
                  <a:pt x="2628328" y="1080119"/>
                </a:lnTo>
                <a:lnTo>
                  <a:pt x="180022" y="1080119"/>
                </a:lnTo>
                <a:lnTo>
                  <a:pt x="136759" y="1074886"/>
                </a:lnTo>
                <a:lnTo>
                  <a:pt x="97289" y="1060023"/>
                </a:lnTo>
                <a:lnTo>
                  <a:pt x="62863" y="1036784"/>
                </a:lnTo>
                <a:lnTo>
                  <a:pt x="34732" y="1006422"/>
                </a:lnTo>
                <a:lnTo>
                  <a:pt x="14146" y="970190"/>
                </a:lnTo>
                <a:lnTo>
                  <a:pt x="2356" y="929342"/>
                </a:lnTo>
                <a:lnTo>
                  <a:pt x="0" y="900165"/>
                </a:lnTo>
                <a:lnTo>
                  <a:pt x="0" y="180075"/>
                </a:lnTo>
                <a:close/>
              </a:path>
            </a:pathLst>
          </a:custGeom>
          <a:ln w="25399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1078" y="2428236"/>
            <a:ext cx="192786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Se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arias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Salud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10" dirty="0">
                <a:latin typeface="Calibri"/>
                <a:cs typeface="Calibri"/>
              </a:rPr>
              <a:t>par</a:t>
            </a:r>
            <a:r>
              <a:rPr sz="1800" b="1" spc="-3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am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n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91880" y="2492867"/>
            <a:ext cx="1872614" cy="360680"/>
          </a:xfrm>
          <a:custGeom>
            <a:avLst/>
            <a:gdLst/>
            <a:ahLst/>
            <a:cxnLst/>
            <a:rect l="l" t="t" r="r" b="b"/>
            <a:pathLst>
              <a:path w="1872614" h="360680">
                <a:moveTo>
                  <a:pt x="1692127" y="0"/>
                </a:moveTo>
                <a:lnTo>
                  <a:pt x="1692127" y="90068"/>
                </a:lnTo>
                <a:lnTo>
                  <a:pt x="0" y="90068"/>
                </a:lnTo>
                <a:lnTo>
                  <a:pt x="0" y="270022"/>
                </a:lnTo>
                <a:lnTo>
                  <a:pt x="1692127" y="270022"/>
                </a:lnTo>
                <a:lnTo>
                  <a:pt x="1692127" y="360060"/>
                </a:lnTo>
                <a:lnTo>
                  <a:pt x="1872233" y="180106"/>
                </a:lnTo>
                <a:lnTo>
                  <a:pt x="1692127" y="0"/>
                </a:lnTo>
                <a:close/>
              </a:path>
            </a:pathLst>
          </a:custGeom>
          <a:solidFill>
            <a:srgbClr val="5F49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1880" y="2492867"/>
            <a:ext cx="1872614" cy="360680"/>
          </a:xfrm>
          <a:custGeom>
            <a:avLst/>
            <a:gdLst/>
            <a:ahLst/>
            <a:cxnLst/>
            <a:rect l="l" t="t" r="r" b="b"/>
            <a:pathLst>
              <a:path w="1872614" h="360680">
                <a:moveTo>
                  <a:pt x="0" y="90068"/>
                </a:moveTo>
                <a:lnTo>
                  <a:pt x="1692127" y="90068"/>
                </a:lnTo>
                <a:lnTo>
                  <a:pt x="1692127" y="0"/>
                </a:lnTo>
                <a:lnTo>
                  <a:pt x="1872233" y="180106"/>
                </a:lnTo>
                <a:lnTo>
                  <a:pt x="1692127" y="360060"/>
                </a:lnTo>
                <a:lnTo>
                  <a:pt x="1692127" y="270022"/>
                </a:lnTo>
                <a:lnTo>
                  <a:pt x="0" y="270022"/>
                </a:lnTo>
                <a:lnTo>
                  <a:pt x="0" y="90068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677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1553" y="1340723"/>
            <a:ext cx="3456940" cy="864235"/>
          </a:xfrm>
          <a:custGeom>
            <a:avLst/>
            <a:gdLst/>
            <a:ahLst/>
            <a:cxnLst/>
            <a:rect l="l" t="t" r="r" b="b"/>
            <a:pathLst>
              <a:path w="3456940" h="864235">
                <a:moveTo>
                  <a:pt x="1728167" y="0"/>
                </a:moveTo>
                <a:lnTo>
                  <a:pt x="1586435" y="1432"/>
                </a:lnTo>
                <a:lnTo>
                  <a:pt x="1447858" y="5654"/>
                </a:lnTo>
                <a:lnTo>
                  <a:pt x="1312880" y="12556"/>
                </a:lnTo>
                <a:lnTo>
                  <a:pt x="1181946" y="22025"/>
                </a:lnTo>
                <a:lnTo>
                  <a:pt x="1055501" y="33951"/>
                </a:lnTo>
                <a:lnTo>
                  <a:pt x="933990" y="48222"/>
                </a:lnTo>
                <a:lnTo>
                  <a:pt x="817858" y="64728"/>
                </a:lnTo>
                <a:lnTo>
                  <a:pt x="707549" y="83358"/>
                </a:lnTo>
                <a:lnTo>
                  <a:pt x="603508" y="103999"/>
                </a:lnTo>
                <a:lnTo>
                  <a:pt x="506181" y="126541"/>
                </a:lnTo>
                <a:lnTo>
                  <a:pt x="416012" y="150873"/>
                </a:lnTo>
                <a:lnTo>
                  <a:pt x="333446" y="176883"/>
                </a:lnTo>
                <a:lnTo>
                  <a:pt x="258927" y="204461"/>
                </a:lnTo>
                <a:lnTo>
                  <a:pt x="192901" y="233495"/>
                </a:lnTo>
                <a:lnTo>
                  <a:pt x="135812" y="263874"/>
                </a:lnTo>
                <a:lnTo>
                  <a:pt x="88106" y="295487"/>
                </a:lnTo>
                <a:lnTo>
                  <a:pt x="50227" y="328222"/>
                </a:lnTo>
                <a:lnTo>
                  <a:pt x="22619" y="361969"/>
                </a:lnTo>
                <a:lnTo>
                  <a:pt x="5729" y="396617"/>
                </a:lnTo>
                <a:lnTo>
                  <a:pt x="0" y="432053"/>
                </a:lnTo>
                <a:lnTo>
                  <a:pt x="5729" y="467494"/>
                </a:lnTo>
                <a:lnTo>
                  <a:pt x="22619" y="502145"/>
                </a:lnTo>
                <a:lnTo>
                  <a:pt x="50227" y="535895"/>
                </a:lnTo>
                <a:lnTo>
                  <a:pt x="88106" y="568632"/>
                </a:lnTo>
                <a:lnTo>
                  <a:pt x="135812" y="600246"/>
                </a:lnTo>
                <a:lnTo>
                  <a:pt x="192901" y="630626"/>
                </a:lnTo>
                <a:lnTo>
                  <a:pt x="258927" y="659660"/>
                </a:lnTo>
                <a:lnTo>
                  <a:pt x="333446" y="687237"/>
                </a:lnTo>
                <a:lnTo>
                  <a:pt x="416012" y="713247"/>
                </a:lnTo>
                <a:lnTo>
                  <a:pt x="506181" y="737577"/>
                </a:lnTo>
                <a:lnTo>
                  <a:pt x="603508" y="760118"/>
                </a:lnTo>
                <a:lnTo>
                  <a:pt x="707549" y="780758"/>
                </a:lnTo>
                <a:lnTo>
                  <a:pt x="817858" y="799386"/>
                </a:lnTo>
                <a:lnTo>
                  <a:pt x="933990" y="815890"/>
                </a:lnTo>
                <a:lnTo>
                  <a:pt x="1055501" y="830160"/>
                </a:lnTo>
                <a:lnTo>
                  <a:pt x="1181946" y="842085"/>
                </a:lnTo>
                <a:lnTo>
                  <a:pt x="1312880" y="851553"/>
                </a:lnTo>
                <a:lnTo>
                  <a:pt x="1447858" y="858454"/>
                </a:lnTo>
                <a:lnTo>
                  <a:pt x="1586435" y="862676"/>
                </a:lnTo>
                <a:lnTo>
                  <a:pt x="1728167" y="864107"/>
                </a:lnTo>
                <a:lnTo>
                  <a:pt x="1869915" y="862676"/>
                </a:lnTo>
                <a:lnTo>
                  <a:pt x="2008507" y="858454"/>
                </a:lnTo>
                <a:lnTo>
                  <a:pt x="2143497" y="851553"/>
                </a:lnTo>
                <a:lnTo>
                  <a:pt x="2274441" y="842085"/>
                </a:lnTo>
                <a:lnTo>
                  <a:pt x="2400894" y="830160"/>
                </a:lnTo>
                <a:lnTo>
                  <a:pt x="2522411" y="815890"/>
                </a:lnTo>
                <a:lnTo>
                  <a:pt x="2638548" y="799386"/>
                </a:lnTo>
                <a:lnTo>
                  <a:pt x="2748860" y="780758"/>
                </a:lnTo>
                <a:lnTo>
                  <a:pt x="2852902" y="760118"/>
                </a:lnTo>
                <a:lnTo>
                  <a:pt x="2950230" y="737577"/>
                </a:lnTo>
                <a:lnTo>
                  <a:pt x="3040399" y="713247"/>
                </a:lnTo>
                <a:lnTo>
                  <a:pt x="3122964" y="687237"/>
                </a:lnTo>
                <a:lnTo>
                  <a:pt x="3197481" y="659660"/>
                </a:lnTo>
                <a:lnTo>
                  <a:pt x="3263506" y="630626"/>
                </a:lnTo>
                <a:lnTo>
                  <a:pt x="3320592" y="600246"/>
                </a:lnTo>
                <a:lnTo>
                  <a:pt x="3368296" y="568632"/>
                </a:lnTo>
                <a:lnTo>
                  <a:pt x="3406174" y="535895"/>
                </a:lnTo>
                <a:lnTo>
                  <a:pt x="3433780" y="502145"/>
                </a:lnTo>
                <a:lnTo>
                  <a:pt x="3450669" y="467494"/>
                </a:lnTo>
                <a:lnTo>
                  <a:pt x="3456398" y="432053"/>
                </a:lnTo>
                <a:lnTo>
                  <a:pt x="3450669" y="396617"/>
                </a:lnTo>
                <a:lnTo>
                  <a:pt x="3433780" y="361969"/>
                </a:lnTo>
                <a:lnTo>
                  <a:pt x="3406174" y="328222"/>
                </a:lnTo>
                <a:lnTo>
                  <a:pt x="3368296" y="295487"/>
                </a:lnTo>
                <a:lnTo>
                  <a:pt x="3320592" y="263874"/>
                </a:lnTo>
                <a:lnTo>
                  <a:pt x="3263506" y="233495"/>
                </a:lnTo>
                <a:lnTo>
                  <a:pt x="3197481" y="204461"/>
                </a:lnTo>
                <a:lnTo>
                  <a:pt x="3122964" y="176883"/>
                </a:lnTo>
                <a:lnTo>
                  <a:pt x="3040399" y="150873"/>
                </a:lnTo>
                <a:lnTo>
                  <a:pt x="2950230" y="126541"/>
                </a:lnTo>
                <a:lnTo>
                  <a:pt x="2852902" y="103999"/>
                </a:lnTo>
                <a:lnTo>
                  <a:pt x="2748860" y="83358"/>
                </a:lnTo>
                <a:lnTo>
                  <a:pt x="2638548" y="64728"/>
                </a:lnTo>
                <a:lnTo>
                  <a:pt x="2522411" y="48222"/>
                </a:lnTo>
                <a:lnTo>
                  <a:pt x="2400894" y="33951"/>
                </a:lnTo>
                <a:lnTo>
                  <a:pt x="2274441" y="22025"/>
                </a:lnTo>
                <a:lnTo>
                  <a:pt x="2143497" y="12556"/>
                </a:lnTo>
                <a:lnTo>
                  <a:pt x="2008507" y="5654"/>
                </a:lnTo>
                <a:lnTo>
                  <a:pt x="1869915" y="1432"/>
                </a:lnTo>
                <a:lnTo>
                  <a:pt x="172816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553" y="1340723"/>
            <a:ext cx="3456940" cy="864235"/>
          </a:xfrm>
          <a:custGeom>
            <a:avLst/>
            <a:gdLst/>
            <a:ahLst/>
            <a:cxnLst/>
            <a:rect l="l" t="t" r="r" b="b"/>
            <a:pathLst>
              <a:path w="3456940" h="864235">
                <a:moveTo>
                  <a:pt x="0" y="432053"/>
                </a:moveTo>
                <a:lnTo>
                  <a:pt x="22619" y="361969"/>
                </a:lnTo>
                <a:lnTo>
                  <a:pt x="50227" y="328222"/>
                </a:lnTo>
                <a:lnTo>
                  <a:pt x="88106" y="295487"/>
                </a:lnTo>
                <a:lnTo>
                  <a:pt x="135812" y="263874"/>
                </a:lnTo>
                <a:lnTo>
                  <a:pt x="192901" y="233495"/>
                </a:lnTo>
                <a:lnTo>
                  <a:pt x="258927" y="204461"/>
                </a:lnTo>
                <a:lnTo>
                  <a:pt x="333446" y="176883"/>
                </a:lnTo>
                <a:lnTo>
                  <a:pt x="416012" y="150873"/>
                </a:lnTo>
                <a:lnTo>
                  <a:pt x="506181" y="126541"/>
                </a:lnTo>
                <a:lnTo>
                  <a:pt x="603508" y="103999"/>
                </a:lnTo>
                <a:lnTo>
                  <a:pt x="707549" y="83358"/>
                </a:lnTo>
                <a:lnTo>
                  <a:pt x="817858" y="64728"/>
                </a:lnTo>
                <a:lnTo>
                  <a:pt x="933990" y="48222"/>
                </a:lnTo>
                <a:lnTo>
                  <a:pt x="1055501" y="33951"/>
                </a:lnTo>
                <a:lnTo>
                  <a:pt x="1181946" y="22025"/>
                </a:lnTo>
                <a:lnTo>
                  <a:pt x="1312880" y="12556"/>
                </a:lnTo>
                <a:lnTo>
                  <a:pt x="1447858" y="5654"/>
                </a:lnTo>
                <a:lnTo>
                  <a:pt x="1586435" y="1432"/>
                </a:lnTo>
                <a:lnTo>
                  <a:pt x="1728167" y="0"/>
                </a:lnTo>
                <a:lnTo>
                  <a:pt x="1869915" y="1432"/>
                </a:lnTo>
                <a:lnTo>
                  <a:pt x="2008507" y="5654"/>
                </a:lnTo>
                <a:lnTo>
                  <a:pt x="2143497" y="12556"/>
                </a:lnTo>
                <a:lnTo>
                  <a:pt x="2274441" y="22025"/>
                </a:lnTo>
                <a:lnTo>
                  <a:pt x="2400894" y="33951"/>
                </a:lnTo>
                <a:lnTo>
                  <a:pt x="2522411" y="48222"/>
                </a:lnTo>
                <a:lnTo>
                  <a:pt x="2638548" y="64728"/>
                </a:lnTo>
                <a:lnTo>
                  <a:pt x="2748860" y="83358"/>
                </a:lnTo>
                <a:lnTo>
                  <a:pt x="2852902" y="103999"/>
                </a:lnTo>
                <a:lnTo>
                  <a:pt x="2950230" y="126541"/>
                </a:lnTo>
                <a:lnTo>
                  <a:pt x="3040399" y="150873"/>
                </a:lnTo>
                <a:lnTo>
                  <a:pt x="3122964" y="176883"/>
                </a:lnTo>
                <a:lnTo>
                  <a:pt x="3197481" y="204461"/>
                </a:lnTo>
                <a:lnTo>
                  <a:pt x="3263506" y="233495"/>
                </a:lnTo>
                <a:lnTo>
                  <a:pt x="3320592" y="263874"/>
                </a:lnTo>
                <a:lnTo>
                  <a:pt x="3368296" y="295487"/>
                </a:lnTo>
                <a:lnTo>
                  <a:pt x="3406174" y="328222"/>
                </a:lnTo>
                <a:lnTo>
                  <a:pt x="3433780" y="361969"/>
                </a:lnTo>
                <a:lnTo>
                  <a:pt x="3450669" y="396617"/>
                </a:lnTo>
                <a:lnTo>
                  <a:pt x="3456398" y="432053"/>
                </a:lnTo>
                <a:lnTo>
                  <a:pt x="3450669" y="467494"/>
                </a:lnTo>
                <a:lnTo>
                  <a:pt x="3433780" y="502145"/>
                </a:lnTo>
                <a:lnTo>
                  <a:pt x="3406174" y="535895"/>
                </a:lnTo>
                <a:lnTo>
                  <a:pt x="3368296" y="568632"/>
                </a:lnTo>
                <a:lnTo>
                  <a:pt x="3320592" y="600246"/>
                </a:lnTo>
                <a:lnTo>
                  <a:pt x="3263506" y="630626"/>
                </a:lnTo>
                <a:lnTo>
                  <a:pt x="3197481" y="659660"/>
                </a:lnTo>
                <a:lnTo>
                  <a:pt x="3122964" y="687237"/>
                </a:lnTo>
                <a:lnTo>
                  <a:pt x="3040399" y="713247"/>
                </a:lnTo>
                <a:lnTo>
                  <a:pt x="2950230" y="737577"/>
                </a:lnTo>
                <a:lnTo>
                  <a:pt x="2852902" y="760118"/>
                </a:lnTo>
                <a:lnTo>
                  <a:pt x="2748860" y="780758"/>
                </a:lnTo>
                <a:lnTo>
                  <a:pt x="2638548" y="799386"/>
                </a:lnTo>
                <a:lnTo>
                  <a:pt x="2522411" y="815890"/>
                </a:lnTo>
                <a:lnTo>
                  <a:pt x="2400894" y="830160"/>
                </a:lnTo>
                <a:lnTo>
                  <a:pt x="2274441" y="842085"/>
                </a:lnTo>
                <a:lnTo>
                  <a:pt x="2143497" y="851553"/>
                </a:lnTo>
                <a:lnTo>
                  <a:pt x="2008507" y="858454"/>
                </a:lnTo>
                <a:lnTo>
                  <a:pt x="1869915" y="862676"/>
                </a:lnTo>
                <a:lnTo>
                  <a:pt x="1728167" y="864107"/>
                </a:lnTo>
                <a:lnTo>
                  <a:pt x="1586435" y="862676"/>
                </a:lnTo>
                <a:lnTo>
                  <a:pt x="1447858" y="858454"/>
                </a:lnTo>
                <a:lnTo>
                  <a:pt x="1312880" y="851553"/>
                </a:lnTo>
                <a:lnTo>
                  <a:pt x="1181946" y="842085"/>
                </a:lnTo>
                <a:lnTo>
                  <a:pt x="1055501" y="830160"/>
                </a:lnTo>
                <a:lnTo>
                  <a:pt x="933990" y="815890"/>
                </a:lnTo>
                <a:lnTo>
                  <a:pt x="817858" y="799386"/>
                </a:lnTo>
                <a:lnTo>
                  <a:pt x="707549" y="780758"/>
                </a:lnTo>
                <a:lnTo>
                  <a:pt x="603508" y="760118"/>
                </a:lnTo>
                <a:lnTo>
                  <a:pt x="506181" y="737577"/>
                </a:lnTo>
                <a:lnTo>
                  <a:pt x="416012" y="713247"/>
                </a:lnTo>
                <a:lnTo>
                  <a:pt x="333446" y="687237"/>
                </a:lnTo>
                <a:lnTo>
                  <a:pt x="258927" y="659660"/>
                </a:lnTo>
                <a:lnTo>
                  <a:pt x="192901" y="630626"/>
                </a:lnTo>
                <a:lnTo>
                  <a:pt x="135812" y="600246"/>
                </a:lnTo>
                <a:lnTo>
                  <a:pt x="88106" y="568632"/>
                </a:lnTo>
                <a:lnTo>
                  <a:pt x="50227" y="535895"/>
                </a:lnTo>
                <a:lnTo>
                  <a:pt x="22619" y="502145"/>
                </a:lnTo>
                <a:lnTo>
                  <a:pt x="5729" y="467494"/>
                </a:lnTo>
                <a:lnTo>
                  <a:pt x="0" y="432053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8647" y="1665118"/>
            <a:ext cx="196151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65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p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oe</a:t>
            </a:r>
            <a:r>
              <a:rPr sz="1800" b="1" spc="-1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icie</a:t>
            </a:r>
            <a:r>
              <a:rPr sz="1800" b="1" spc="-1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ia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2179" y="1484772"/>
            <a:ext cx="1800225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2709672"/>
            <a:ext cx="737870" cy="1054100"/>
          </a:xfrm>
          <a:custGeom>
            <a:avLst/>
            <a:gdLst/>
            <a:ahLst/>
            <a:cxnLst/>
            <a:rect l="l" t="t" r="r" b="b"/>
            <a:pathLst>
              <a:path w="737869" h="1054100">
                <a:moveTo>
                  <a:pt x="0" y="0"/>
                </a:moveTo>
                <a:lnTo>
                  <a:pt x="0" y="684916"/>
                </a:lnTo>
                <a:lnTo>
                  <a:pt x="368676" y="1053602"/>
                </a:lnTo>
                <a:lnTo>
                  <a:pt x="737484" y="684916"/>
                </a:lnTo>
                <a:lnTo>
                  <a:pt x="737484" y="368807"/>
                </a:lnTo>
                <a:lnTo>
                  <a:pt x="368676" y="368807"/>
                </a:lnTo>
                <a:lnTo>
                  <a:pt x="0" y="0"/>
                </a:lnTo>
                <a:close/>
              </a:path>
              <a:path w="737869" h="1054100">
                <a:moveTo>
                  <a:pt x="737484" y="0"/>
                </a:moveTo>
                <a:lnTo>
                  <a:pt x="368676" y="368807"/>
                </a:lnTo>
                <a:lnTo>
                  <a:pt x="737484" y="368807"/>
                </a:lnTo>
                <a:lnTo>
                  <a:pt x="73748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0" y="2709672"/>
            <a:ext cx="737870" cy="1054100"/>
          </a:xfrm>
          <a:custGeom>
            <a:avLst/>
            <a:gdLst/>
            <a:ahLst/>
            <a:cxnLst/>
            <a:rect l="l" t="t" r="r" b="b"/>
            <a:pathLst>
              <a:path w="737869" h="1054100">
                <a:moveTo>
                  <a:pt x="737484" y="0"/>
                </a:moveTo>
                <a:lnTo>
                  <a:pt x="737484" y="684916"/>
                </a:lnTo>
                <a:lnTo>
                  <a:pt x="368676" y="1053602"/>
                </a:lnTo>
                <a:lnTo>
                  <a:pt x="0" y="684916"/>
                </a:lnTo>
                <a:lnTo>
                  <a:pt x="0" y="0"/>
                </a:lnTo>
                <a:lnTo>
                  <a:pt x="368676" y="368807"/>
                </a:lnTo>
                <a:lnTo>
                  <a:pt x="737484" y="0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1484" y="2709672"/>
            <a:ext cx="5358765" cy="685165"/>
          </a:xfrm>
          <a:custGeom>
            <a:avLst/>
            <a:gdLst/>
            <a:ahLst/>
            <a:cxnLst/>
            <a:rect l="l" t="t" r="r" b="b"/>
            <a:pathLst>
              <a:path w="5358765" h="685164">
                <a:moveTo>
                  <a:pt x="5244336" y="0"/>
                </a:moveTo>
                <a:lnTo>
                  <a:pt x="0" y="0"/>
                </a:lnTo>
                <a:lnTo>
                  <a:pt x="0" y="684916"/>
                </a:lnTo>
                <a:lnTo>
                  <a:pt x="5254855" y="684438"/>
                </a:lnTo>
                <a:lnTo>
                  <a:pt x="5295597" y="672794"/>
                </a:lnTo>
                <a:lnTo>
                  <a:pt x="5328503" y="647895"/>
                </a:lnTo>
                <a:lnTo>
                  <a:pt x="5350499" y="612842"/>
                </a:lnTo>
                <a:lnTo>
                  <a:pt x="5358514" y="570737"/>
                </a:lnTo>
                <a:lnTo>
                  <a:pt x="5358514" y="114178"/>
                </a:lnTo>
                <a:lnTo>
                  <a:pt x="5351913" y="75827"/>
                </a:lnTo>
                <a:lnTo>
                  <a:pt x="5331115" y="39969"/>
                </a:lnTo>
                <a:lnTo>
                  <a:pt x="5299116" y="13970"/>
                </a:lnTo>
                <a:lnTo>
                  <a:pt x="5258988" y="930"/>
                </a:lnTo>
                <a:lnTo>
                  <a:pt x="5244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1484" y="2709672"/>
            <a:ext cx="5358765" cy="685165"/>
          </a:xfrm>
          <a:custGeom>
            <a:avLst/>
            <a:gdLst/>
            <a:ahLst/>
            <a:cxnLst/>
            <a:rect l="l" t="t" r="r" b="b"/>
            <a:pathLst>
              <a:path w="5358765" h="685164">
                <a:moveTo>
                  <a:pt x="5358514" y="114178"/>
                </a:moveTo>
                <a:lnTo>
                  <a:pt x="5358514" y="570737"/>
                </a:lnTo>
                <a:lnTo>
                  <a:pt x="5357586" y="585364"/>
                </a:lnTo>
                <a:lnTo>
                  <a:pt x="5344569" y="625463"/>
                </a:lnTo>
                <a:lnTo>
                  <a:pt x="5318594" y="657476"/>
                </a:lnTo>
                <a:lnTo>
                  <a:pt x="5282735" y="678301"/>
                </a:lnTo>
                <a:lnTo>
                  <a:pt x="0" y="684916"/>
                </a:lnTo>
                <a:lnTo>
                  <a:pt x="0" y="0"/>
                </a:lnTo>
                <a:lnTo>
                  <a:pt x="5244336" y="0"/>
                </a:lnTo>
                <a:lnTo>
                  <a:pt x="5258988" y="930"/>
                </a:lnTo>
                <a:lnTo>
                  <a:pt x="5299116" y="13970"/>
                </a:lnTo>
                <a:lnTo>
                  <a:pt x="5331115" y="39969"/>
                </a:lnTo>
                <a:lnTo>
                  <a:pt x="5351913" y="75827"/>
                </a:lnTo>
                <a:lnTo>
                  <a:pt x="5358514" y="114178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0" y="3558143"/>
            <a:ext cx="737870" cy="1054100"/>
          </a:xfrm>
          <a:custGeom>
            <a:avLst/>
            <a:gdLst/>
            <a:ahLst/>
            <a:cxnLst/>
            <a:rect l="l" t="t" r="r" b="b"/>
            <a:pathLst>
              <a:path w="737869" h="1054100">
                <a:moveTo>
                  <a:pt x="0" y="0"/>
                </a:moveTo>
                <a:lnTo>
                  <a:pt x="0" y="684803"/>
                </a:lnTo>
                <a:lnTo>
                  <a:pt x="368676" y="1053611"/>
                </a:lnTo>
                <a:lnTo>
                  <a:pt x="737484" y="684803"/>
                </a:lnTo>
                <a:lnTo>
                  <a:pt x="737484" y="368823"/>
                </a:lnTo>
                <a:lnTo>
                  <a:pt x="368676" y="368823"/>
                </a:lnTo>
                <a:lnTo>
                  <a:pt x="0" y="0"/>
                </a:lnTo>
                <a:close/>
              </a:path>
              <a:path w="737869" h="1054100">
                <a:moveTo>
                  <a:pt x="737484" y="0"/>
                </a:moveTo>
                <a:lnTo>
                  <a:pt x="368676" y="368823"/>
                </a:lnTo>
                <a:lnTo>
                  <a:pt x="737484" y="368823"/>
                </a:lnTo>
                <a:lnTo>
                  <a:pt x="73748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" y="3558143"/>
            <a:ext cx="737870" cy="1054100"/>
          </a:xfrm>
          <a:custGeom>
            <a:avLst/>
            <a:gdLst/>
            <a:ahLst/>
            <a:cxnLst/>
            <a:rect l="l" t="t" r="r" b="b"/>
            <a:pathLst>
              <a:path w="737869" h="1054100">
                <a:moveTo>
                  <a:pt x="737484" y="0"/>
                </a:moveTo>
                <a:lnTo>
                  <a:pt x="737484" y="684803"/>
                </a:lnTo>
                <a:lnTo>
                  <a:pt x="368676" y="1053611"/>
                </a:lnTo>
                <a:lnTo>
                  <a:pt x="0" y="684803"/>
                </a:lnTo>
                <a:lnTo>
                  <a:pt x="0" y="0"/>
                </a:lnTo>
                <a:lnTo>
                  <a:pt x="368676" y="368823"/>
                </a:lnTo>
                <a:lnTo>
                  <a:pt x="737484" y="0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61484" y="3558143"/>
            <a:ext cx="5358765" cy="685165"/>
          </a:xfrm>
          <a:custGeom>
            <a:avLst/>
            <a:gdLst/>
            <a:ahLst/>
            <a:cxnLst/>
            <a:rect l="l" t="t" r="r" b="b"/>
            <a:pathLst>
              <a:path w="5358765" h="685164">
                <a:moveTo>
                  <a:pt x="5244336" y="0"/>
                </a:moveTo>
                <a:lnTo>
                  <a:pt x="0" y="0"/>
                </a:lnTo>
                <a:lnTo>
                  <a:pt x="0" y="684803"/>
                </a:lnTo>
                <a:lnTo>
                  <a:pt x="5254757" y="684335"/>
                </a:lnTo>
                <a:lnTo>
                  <a:pt x="5295534" y="672738"/>
                </a:lnTo>
                <a:lnTo>
                  <a:pt x="5328471" y="647883"/>
                </a:lnTo>
                <a:lnTo>
                  <a:pt x="5350491" y="612859"/>
                </a:lnTo>
                <a:lnTo>
                  <a:pt x="5358514" y="570753"/>
                </a:lnTo>
                <a:lnTo>
                  <a:pt x="5358514" y="114178"/>
                </a:lnTo>
                <a:lnTo>
                  <a:pt x="5351913" y="75839"/>
                </a:lnTo>
                <a:lnTo>
                  <a:pt x="5331115" y="39982"/>
                </a:lnTo>
                <a:lnTo>
                  <a:pt x="5299116" y="13976"/>
                </a:lnTo>
                <a:lnTo>
                  <a:pt x="5258988" y="931"/>
                </a:lnTo>
                <a:lnTo>
                  <a:pt x="5244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61484" y="3558143"/>
            <a:ext cx="5358765" cy="685165"/>
          </a:xfrm>
          <a:custGeom>
            <a:avLst/>
            <a:gdLst/>
            <a:ahLst/>
            <a:cxnLst/>
            <a:rect l="l" t="t" r="r" b="b"/>
            <a:pathLst>
              <a:path w="5358765" h="685164">
                <a:moveTo>
                  <a:pt x="5358514" y="114178"/>
                </a:moveTo>
                <a:lnTo>
                  <a:pt x="5358514" y="570753"/>
                </a:lnTo>
                <a:lnTo>
                  <a:pt x="5357585" y="585384"/>
                </a:lnTo>
                <a:lnTo>
                  <a:pt x="5344554" y="625473"/>
                </a:lnTo>
                <a:lnTo>
                  <a:pt x="5318553" y="657451"/>
                </a:lnTo>
                <a:lnTo>
                  <a:pt x="5282661" y="678229"/>
                </a:lnTo>
                <a:lnTo>
                  <a:pt x="0" y="684803"/>
                </a:lnTo>
                <a:lnTo>
                  <a:pt x="0" y="0"/>
                </a:lnTo>
                <a:lnTo>
                  <a:pt x="5244336" y="0"/>
                </a:lnTo>
                <a:lnTo>
                  <a:pt x="5258988" y="931"/>
                </a:lnTo>
                <a:lnTo>
                  <a:pt x="5299116" y="13976"/>
                </a:lnTo>
                <a:lnTo>
                  <a:pt x="5331115" y="39982"/>
                </a:lnTo>
                <a:lnTo>
                  <a:pt x="5351913" y="75839"/>
                </a:lnTo>
                <a:lnTo>
                  <a:pt x="5358514" y="114178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4000" y="4406646"/>
            <a:ext cx="737870" cy="1054100"/>
          </a:xfrm>
          <a:custGeom>
            <a:avLst/>
            <a:gdLst/>
            <a:ahLst/>
            <a:cxnLst/>
            <a:rect l="l" t="t" r="r" b="b"/>
            <a:pathLst>
              <a:path w="737869" h="1054100">
                <a:moveTo>
                  <a:pt x="0" y="0"/>
                </a:moveTo>
                <a:lnTo>
                  <a:pt x="0" y="684788"/>
                </a:lnTo>
                <a:lnTo>
                  <a:pt x="368676" y="1053596"/>
                </a:lnTo>
                <a:lnTo>
                  <a:pt x="737484" y="684788"/>
                </a:lnTo>
                <a:lnTo>
                  <a:pt x="737484" y="368807"/>
                </a:lnTo>
                <a:lnTo>
                  <a:pt x="368676" y="368807"/>
                </a:lnTo>
                <a:lnTo>
                  <a:pt x="0" y="0"/>
                </a:lnTo>
                <a:close/>
              </a:path>
              <a:path w="737869" h="1054100">
                <a:moveTo>
                  <a:pt x="737484" y="0"/>
                </a:moveTo>
                <a:lnTo>
                  <a:pt x="368676" y="368807"/>
                </a:lnTo>
                <a:lnTo>
                  <a:pt x="737484" y="368807"/>
                </a:lnTo>
                <a:lnTo>
                  <a:pt x="73748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4000" y="4406646"/>
            <a:ext cx="737870" cy="1054100"/>
          </a:xfrm>
          <a:custGeom>
            <a:avLst/>
            <a:gdLst/>
            <a:ahLst/>
            <a:cxnLst/>
            <a:rect l="l" t="t" r="r" b="b"/>
            <a:pathLst>
              <a:path w="737869" h="1054100">
                <a:moveTo>
                  <a:pt x="737484" y="0"/>
                </a:moveTo>
                <a:lnTo>
                  <a:pt x="737484" y="684788"/>
                </a:lnTo>
                <a:lnTo>
                  <a:pt x="368676" y="1053596"/>
                </a:lnTo>
                <a:lnTo>
                  <a:pt x="0" y="684788"/>
                </a:lnTo>
                <a:lnTo>
                  <a:pt x="0" y="0"/>
                </a:lnTo>
                <a:lnTo>
                  <a:pt x="368676" y="368807"/>
                </a:lnTo>
                <a:lnTo>
                  <a:pt x="737484" y="0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61484" y="4406646"/>
            <a:ext cx="5358765" cy="685165"/>
          </a:xfrm>
          <a:custGeom>
            <a:avLst/>
            <a:gdLst/>
            <a:ahLst/>
            <a:cxnLst/>
            <a:rect l="l" t="t" r="r" b="b"/>
            <a:pathLst>
              <a:path w="5358765" h="685164">
                <a:moveTo>
                  <a:pt x="5244336" y="0"/>
                </a:moveTo>
                <a:lnTo>
                  <a:pt x="0" y="0"/>
                </a:lnTo>
                <a:lnTo>
                  <a:pt x="0" y="684788"/>
                </a:lnTo>
                <a:lnTo>
                  <a:pt x="5254857" y="684311"/>
                </a:lnTo>
                <a:lnTo>
                  <a:pt x="5295598" y="672687"/>
                </a:lnTo>
                <a:lnTo>
                  <a:pt x="5328503" y="647814"/>
                </a:lnTo>
                <a:lnTo>
                  <a:pt x="5350500" y="612763"/>
                </a:lnTo>
                <a:lnTo>
                  <a:pt x="5358514" y="570606"/>
                </a:lnTo>
                <a:lnTo>
                  <a:pt x="5358514" y="114168"/>
                </a:lnTo>
                <a:lnTo>
                  <a:pt x="5351915" y="75780"/>
                </a:lnTo>
                <a:lnTo>
                  <a:pt x="5331118" y="39921"/>
                </a:lnTo>
                <a:lnTo>
                  <a:pt x="5299118" y="13946"/>
                </a:lnTo>
                <a:lnTo>
                  <a:pt x="5258988" y="928"/>
                </a:lnTo>
                <a:lnTo>
                  <a:pt x="5244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61484" y="4406646"/>
            <a:ext cx="5358765" cy="685165"/>
          </a:xfrm>
          <a:custGeom>
            <a:avLst/>
            <a:gdLst/>
            <a:ahLst/>
            <a:cxnLst/>
            <a:rect l="l" t="t" r="r" b="b"/>
            <a:pathLst>
              <a:path w="5358765" h="685164">
                <a:moveTo>
                  <a:pt x="5358514" y="114168"/>
                </a:moveTo>
                <a:lnTo>
                  <a:pt x="5358514" y="570606"/>
                </a:lnTo>
                <a:lnTo>
                  <a:pt x="5357586" y="585258"/>
                </a:lnTo>
                <a:lnTo>
                  <a:pt x="5344569" y="625387"/>
                </a:lnTo>
                <a:lnTo>
                  <a:pt x="5318595" y="657387"/>
                </a:lnTo>
                <a:lnTo>
                  <a:pt x="5282737" y="678186"/>
                </a:lnTo>
                <a:lnTo>
                  <a:pt x="0" y="684788"/>
                </a:lnTo>
                <a:lnTo>
                  <a:pt x="0" y="0"/>
                </a:lnTo>
                <a:lnTo>
                  <a:pt x="5244336" y="0"/>
                </a:lnTo>
                <a:lnTo>
                  <a:pt x="5258988" y="928"/>
                </a:lnTo>
                <a:lnTo>
                  <a:pt x="5299118" y="13946"/>
                </a:lnTo>
                <a:lnTo>
                  <a:pt x="5331118" y="39921"/>
                </a:lnTo>
                <a:lnTo>
                  <a:pt x="5351915" y="75780"/>
                </a:lnTo>
                <a:lnTo>
                  <a:pt x="5358514" y="114168"/>
                </a:lnTo>
                <a:close/>
              </a:path>
            </a:pathLst>
          </a:custGeom>
          <a:ln w="25399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62164" rIns="0" bIns="0" rtlCol="0">
            <a:spAutoFit/>
          </a:bodyPr>
          <a:lstStyle/>
          <a:p>
            <a:pPr marL="2010410">
              <a:lnSpc>
                <a:spcPct val="100000"/>
              </a:lnSpc>
            </a:pPr>
            <a:r>
              <a:rPr sz="4000" spc="245" dirty="0">
                <a:latin typeface="Calibri"/>
                <a:cs typeface="Calibri"/>
              </a:rPr>
              <a:t>•</a:t>
            </a:r>
            <a:r>
              <a:rPr sz="4000" spc="-30" dirty="0"/>
              <a:t>Seme</a:t>
            </a:r>
            <a:r>
              <a:rPr sz="4000" spc="-55" dirty="0"/>
              <a:t>s</a:t>
            </a:r>
            <a:r>
              <a:rPr sz="4000" spc="-15" dirty="0"/>
              <a:t>t</a:t>
            </a:r>
            <a:r>
              <a:rPr sz="4000" spc="-95" dirty="0"/>
              <a:t>r</a:t>
            </a:r>
            <a:r>
              <a:rPr sz="4000" spc="-20" dirty="0"/>
              <a:t>alme</a:t>
            </a:r>
            <a:r>
              <a:rPr sz="4000" spc="-60" dirty="0"/>
              <a:t>nt</a:t>
            </a:r>
            <a:r>
              <a:rPr sz="4000" spc="-20" dirty="0"/>
              <a:t>e</a:t>
            </a:r>
            <a:endParaRPr sz="4000">
              <a:latin typeface="Calibri"/>
              <a:cs typeface="Calibri"/>
            </a:endParaRPr>
          </a:p>
          <a:p>
            <a:pPr marL="2010410">
              <a:lnSpc>
                <a:spcPct val="100000"/>
              </a:lnSpc>
              <a:spcBef>
                <a:spcPts val="1880"/>
              </a:spcBef>
            </a:pPr>
            <a:r>
              <a:rPr sz="4000" spc="245" dirty="0">
                <a:latin typeface="Calibri"/>
                <a:cs typeface="Calibri"/>
              </a:rPr>
              <a:t>•</a:t>
            </a:r>
            <a:r>
              <a:rPr sz="4000" spc="-5" dirty="0"/>
              <a:t>V</a:t>
            </a:r>
            <a:r>
              <a:rPr sz="4000" dirty="0"/>
              <a:t>í</a:t>
            </a:r>
            <a:r>
              <a:rPr sz="4000" spc="-20" dirty="0"/>
              <a:t>a</a:t>
            </a:r>
            <a:r>
              <a:rPr sz="4000" spc="-85" dirty="0">
                <a:latin typeface="Times New Roman"/>
                <a:cs typeface="Times New Roman"/>
              </a:rPr>
              <a:t> </a:t>
            </a:r>
            <a:r>
              <a:rPr sz="4000" spc="-70" dirty="0"/>
              <a:t>w</a:t>
            </a:r>
            <a:r>
              <a:rPr sz="4000" spc="-25" dirty="0"/>
              <a:t>eb</a:t>
            </a:r>
            <a:endParaRPr sz="4000">
              <a:latin typeface="Times New Roman"/>
              <a:cs typeface="Times New Roman"/>
            </a:endParaRPr>
          </a:p>
          <a:p>
            <a:pPr marL="2010410">
              <a:lnSpc>
                <a:spcPct val="100000"/>
              </a:lnSpc>
              <a:spcBef>
                <a:spcPts val="1885"/>
              </a:spcBef>
            </a:pPr>
            <a:r>
              <a:rPr sz="4000" spc="240" dirty="0">
                <a:latin typeface="Calibri"/>
                <a:cs typeface="Calibri"/>
              </a:rPr>
              <a:t>•</a:t>
            </a:r>
            <a:r>
              <a:rPr sz="4000" spc="-5" dirty="0"/>
              <a:t>Se</a:t>
            </a:r>
            <a:r>
              <a:rPr sz="4000" spc="5" dirty="0"/>
              <a:t>l</a:t>
            </a:r>
            <a:r>
              <a:rPr sz="4000" spc="-20" dirty="0"/>
              <a:t>ecc</a:t>
            </a:r>
            <a:r>
              <a:rPr sz="4000" spc="-15" dirty="0"/>
              <a:t>i</a:t>
            </a:r>
            <a:r>
              <a:rPr sz="4000" spc="-5" dirty="0"/>
              <a:t>ó</a:t>
            </a:r>
            <a:r>
              <a:rPr sz="4000" dirty="0"/>
              <a:t>n</a:t>
            </a:r>
            <a:r>
              <a:rPr sz="4000" spc="-95" dirty="0">
                <a:latin typeface="Times New Roman"/>
                <a:cs typeface="Times New Roman"/>
              </a:rPr>
              <a:t> </a:t>
            </a:r>
            <a:r>
              <a:rPr sz="4000" spc="-30" dirty="0"/>
              <a:t>d</a:t>
            </a:r>
            <a:r>
              <a:rPr sz="4000" spc="-20" dirty="0"/>
              <a:t>e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dirty="0"/>
              <a:t>i</a:t>
            </a:r>
            <a:r>
              <a:rPr sz="4000" spc="-30" dirty="0"/>
              <a:t>má</a:t>
            </a:r>
            <a:r>
              <a:rPr sz="4000" spc="-60" dirty="0"/>
              <a:t>g</a:t>
            </a:r>
            <a:r>
              <a:rPr sz="4000" spc="-20" dirty="0"/>
              <a:t>enes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27982" y="1628759"/>
            <a:ext cx="1368425" cy="216535"/>
          </a:xfrm>
          <a:custGeom>
            <a:avLst/>
            <a:gdLst/>
            <a:ahLst/>
            <a:cxnLst/>
            <a:rect l="l" t="t" r="r" b="b"/>
            <a:pathLst>
              <a:path w="1368425" h="216535">
                <a:moveTo>
                  <a:pt x="1260104" y="0"/>
                </a:moveTo>
                <a:lnTo>
                  <a:pt x="1260104" y="53980"/>
                </a:lnTo>
                <a:lnTo>
                  <a:pt x="0" y="53980"/>
                </a:lnTo>
                <a:lnTo>
                  <a:pt x="0" y="162062"/>
                </a:lnTo>
                <a:lnTo>
                  <a:pt x="1260104" y="162062"/>
                </a:lnTo>
                <a:lnTo>
                  <a:pt x="1260104" y="216042"/>
                </a:lnTo>
                <a:lnTo>
                  <a:pt x="1368186" y="108082"/>
                </a:lnTo>
                <a:lnTo>
                  <a:pt x="1260104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27982" y="1628759"/>
            <a:ext cx="1368425" cy="216535"/>
          </a:xfrm>
          <a:custGeom>
            <a:avLst/>
            <a:gdLst/>
            <a:ahLst/>
            <a:cxnLst/>
            <a:rect l="l" t="t" r="r" b="b"/>
            <a:pathLst>
              <a:path w="1368425" h="216535">
                <a:moveTo>
                  <a:pt x="0" y="53980"/>
                </a:moveTo>
                <a:lnTo>
                  <a:pt x="1260104" y="53980"/>
                </a:lnTo>
                <a:lnTo>
                  <a:pt x="1260104" y="0"/>
                </a:lnTo>
                <a:lnTo>
                  <a:pt x="1368186" y="108082"/>
                </a:lnTo>
                <a:lnTo>
                  <a:pt x="1260104" y="216042"/>
                </a:lnTo>
                <a:lnTo>
                  <a:pt x="1260104" y="162062"/>
                </a:lnTo>
                <a:lnTo>
                  <a:pt x="0" y="162062"/>
                </a:lnTo>
                <a:lnTo>
                  <a:pt x="0" y="53980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19630" y="5661254"/>
            <a:ext cx="1584197" cy="1006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67921" y="5661240"/>
            <a:ext cx="1584198" cy="999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60479" y="5661242"/>
            <a:ext cx="1567814" cy="9807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7862" y="6144909"/>
            <a:ext cx="648335" cy="185420"/>
          </a:xfrm>
          <a:custGeom>
            <a:avLst/>
            <a:gdLst/>
            <a:ahLst/>
            <a:cxnLst/>
            <a:rect l="l" t="t" r="r" b="b"/>
            <a:pathLst>
              <a:path w="648335" h="185420">
                <a:moveTo>
                  <a:pt x="566271" y="92432"/>
                </a:moveTo>
                <a:lnTo>
                  <a:pt x="470325" y="148625"/>
                </a:lnTo>
                <a:lnTo>
                  <a:pt x="464850" y="156675"/>
                </a:lnTo>
                <a:lnTo>
                  <a:pt x="464655" y="167721"/>
                </a:lnTo>
                <a:lnTo>
                  <a:pt x="471061" y="181186"/>
                </a:lnTo>
                <a:lnTo>
                  <a:pt x="482086" y="185230"/>
                </a:lnTo>
                <a:lnTo>
                  <a:pt x="493775" y="182464"/>
                </a:lnTo>
                <a:lnTo>
                  <a:pt x="612807" y="113039"/>
                </a:lnTo>
                <a:lnTo>
                  <a:pt x="607182" y="113039"/>
                </a:lnTo>
                <a:lnTo>
                  <a:pt x="607182" y="110217"/>
                </a:lnTo>
                <a:lnTo>
                  <a:pt x="596767" y="110217"/>
                </a:lnTo>
                <a:lnTo>
                  <a:pt x="566271" y="92432"/>
                </a:lnTo>
                <a:close/>
              </a:path>
              <a:path w="648335" h="185420">
                <a:moveTo>
                  <a:pt x="530826" y="71760"/>
                </a:moveTo>
                <a:lnTo>
                  <a:pt x="0" y="71760"/>
                </a:lnTo>
                <a:lnTo>
                  <a:pt x="0" y="113039"/>
                </a:lnTo>
                <a:lnTo>
                  <a:pt x="531084" y="113039"/>
                </a:lnTo>
                <a:lnTo>
                  <a:pt x="566271" y="92432"/>
                </a:lnTo>
                <a:lnTo>
                  <a:pt x="530826" y="71760"/>
                </a:lnTo>
                <a:close/>
              </a:path>
              <a:path w="648335" h="185420">
                <a:moveTo>
                  <a:pt x="612792" y="71760"/>
                </a:moveTo>
                <a:lnTo>
                  <a:pt x="607182" y="71760"/>
                </a:lnTo>
                <a:lnTo>
                  <a:pt x="607182" y="113039"/>
                </a:lnTo>
                <a:lnTo>
                  <a:pt x="612807" y="113039"/>
                </a:lnTo>
                <a:lnTo>
                  <a:pt x="648187" y="92404"/>
                </a:lnTo>
                <a:lnTo>
                  <a:pt x="612792" y="71760"/>
                </a:lnTo>
                <a:close/>
              </a:path>
              <a:path w="648335" h="185420">
                <a:moveTo>
                  <a:pt x="596767" y="74571"/>
                </a:moveTo>
                <a:lnTo>
                  <a:pt x="566271" y="92432"/>
                </a:lnTo>
                <a:lnTo>
                  <a:pt x="596767" y="110217"/>
                </a:lnTo>
                <a:lnTo>
                  <a:pt x="596767" y="74571"/>
                </a:lnTo>
                <a:close/>
              </a:path>
              <a:path w="648335" h="185420">
                <a:moveTo>
                  <a:pt x="607182" y="74571"/>
                </a:moveTo>
                <a:lnTo>
                  <a:pt x="596767" y="74571"/>
                </a:lnTo>
                <a:lnTo>
                  <a:pt x="596767" y="110217"/>
                </a:lnTo>
                <a:lnTo>
                  <a:pt x="607182" y="110217"/>
                </a:lnTo>
                <a:lnTo>
                  <a:pt x="607182" y="74571"/>
                </a:lnTo>
                <a:close/>
              </a:path>
              <a:path w="648335" h="185420">
                <a:moveTo>
                  <a:pt x="481843" y="0"/>
                </a:moveTo>
                <a:lnTo>
                  <a:pt x="471779" y="5091"/>
                </a:lnTo>
                <a:lnTo>
                  <a:pt x="462932" y="17563"/>
                </a:lnTo>
                <a:lnTo>
                  <a:pt x="464799" y="29154"/>
                </a:lnTo>
                <a:lnTo>
                  <a:pt x="472927" y="37995"/>
                </a:lnTo>
                <a:lnTo>
                  <a:pt x="566271" y="92432"/>
                </a:lnTo>
                <a:lnTo>
                  <a:pt x="596767" y="74571"/>
                </a:lnTo>
                <a:lnTo>
                  <a:pt x="607182" y="74571"/>
                </a:lnTo>
                <a:lnTo>
                  <a:pt x="607182" y="71760"/>
                </a:lnTo>
                <a:lnTo>
                  <a:pt x="612792" y="71760"/>
                </a:lnTo>
                <a:lnTo>
                  <a:pt x="493775" y="2345"/>
                </a:lnTo>
                <a:lnTo>
                  <a:pt x="491805" y="1330"/>
                </a:lnTo>
                <a:lnTo>
                  <a:pt x="481843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96168" y="6144924"/>
            <a:ext cx="648335" cy="185420"/>
          </a:xfrm>
          <a:custGeom>
            <a:avLst/>
            <a:gdLst/>
            <a:ahLst/>
            <a:cxnLst/>
            <a:rect l="l" t="t" r="r" b="b"/>
            <a:pathLst>
              <a:path w="648335" h="185420">
                <a:moveTo>
                  <a:pt x="566274" y="92419"/>
                </a:moveTo>
                <a:lnTo>
                  <a:pt x="470250" y="148669"/>
                </a:lnTo>
                <a:lnTo>
                  <a:pt x="464795" y="156720"/>
                </a:lnTo>
                <a:lnTo>
                  <a:pt x="464604" y="167745"/>
                </a:lnTo>
                <a:lnTo>
                  <a:pt x="471044" y="181171"/>
                </a:lnTo>
                <a:lnTo>
                  <a:pt x="482032" y="185216"/>
                </a:lnTo>
                <a:lnTo>
                  <a:pt x="493775" y="182449"/>
                </a:lnTo>
                <a:lnTo>
                  <a:pt x="612807" y="113025"/>
                </a:lnTo>
                <a:lnTo>
                  <a:pt x="607182" y="113025"/>
                </a:lnTo>
                <a:lnTo>
                  <a:pt x="607182" y="110202"/>
                </a:lnTo>
                <a:lnTo>
                  <a:pt x="596767" y="110202"/>
                </a:lnTo>
                <a:lnTo>
                  <a:pt x="566274" y="92419"/>
                </a:lnTo>
                <a:close/>
              </a:path>
              <a:path w="648335" h="185420">
                <a:moveTo>
                  <a:pt x="530826" y="71746"/>
                </a:moveTo>
                <a:lnTo>
                  <a:pt x="0" y="71746"/>
                </a:lnTo>
                <a:lnTo>
                  <a:pt x="0" y="113025"/>
                </a:lnTo>
                <a:lnTo>
                  <a:pt x="531098" y="113025"/>
                </a:lnTo>
                <a:lnTo>
                  <a:pt x="566274" y="92419"/>
                </a:lnTo>
                <a:lnTo>
                  <a:pt x="530826" y="71746"/>
                </a:lnTo>
                <a:close/>
              </a:path>
              <a:path w="648335" h="185420">
                <a:moveTo>
                  <a:pt x="612792" y="71746"/>
                </a:moveTo>
                <a:lnTo>
                  <a:pt x="607182" y="71746"/>
                </a:lnTo>
                <a:lnTo>
                  <a:pt x="607182" y="113025"/>
                </a:lnTo>
                <a:lnTo>
                  <a:pt x="612807" y="113025"/>
                </a:lnTo>
                <a:lnTo>
                  <a:pt x="648187" y="92390"/>
                </a:lnTo>
                <a:lnTo>
                  <a:pt x="612792" y="71746"/>
                </a:lnTo>
                <a:close/>
              </a:path>
              <a:path w="648335" h="185420">
                <a:moveTo>
                  <a:pt x="596767" y="74556"/>
                </a:moveTo>
                <a:lnTo>
                  <a:pt x="566274" y="92419"/>
                </a:lnTo>
                <a:lnTo>
                  <a:pt x="596767" y="110202"/>
                </a:lnTo>
                <a:lnTo>
                  <a:pt x="596767" y="74556"/>
                </a:lnTo>
                <a:close/>
              </a:path>
              <a:path w="648335" h="185420">
                <a:moveTo>
                  <a:pt x="607182" y="74556"/>
                </a:moveTo>
                <a:lnTo>
                  <a:pt x="596767" y="74556"/>
                </a:lnTo>
                <a:lnTo>
                  <a:pt x="596767" y="110202"/>
                </a:lnTo>
                <a:lnTo>
                  <a:pt x="607182" y="110202"/>
                </a:lnTo>
                <a:lnTo>
                  <a:pt x="607182" y="74556"/>
                </a:lnTo>
                <a:close/>
              </a:path>
              <a:path w="648335" h="185420">
                <a:moveTo>
                  <a:pt x="481731" y="0"/>
                </a:moveTo>
                <a:lnTo>
                  <a:pt x="471708" y="5131"/>
                </a:lnTo>
                <a:lnTo>
                  <a:pt x="462868" y="17644"/>
                </a:lnTo>
                <a:lnTo>
                  <a:pt x="464788" y="29182"/>
                </a:lnTo>
                <a:lnTo>
                  <a:pt x="472927" y="37980"/>
                </a:lnTo>
                <a:lnTo>
                  <a:pt x="566274" y="92419"/>
                </a:lnTo>
                <a:lnTo>
                  <a:pt x="596767" y="74556"/>
                </a:lnTo>
                <a:lnTo>
                  <a:pt x="607182" y="74556"/>
                </a:lnTo>
                <a:lnTo>
                  <a:pt x="607182" y="71746"/>
                </a:lnTo>
                <a:lnTo>
                  <a:pt x="612792" y="71746"/>
                </a:lnTo>
                <a:lnTo>
                  <a:pt x="493775" y="2331"/>
                </a:lnTo>
                <a:lnTo>
                  <a:pt x="491706" y="1282"/>
                </a:lnTo>
                <a:lnTo>
                  <a:pt x="481731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465320">
              <a:lnSpc>
                <a:spcPct val="100000"/>
              </a:lnSpc>
            </a:pPr>
            <a:r>
              <a:rPr sz="3000" spc="-5" dirty="0">
                <a:solidFill>
                  <a:srgbClr val="009FB9"/>
                </a:solidFill>
                <a:latin typeface="Arial Black"/>
                <a:cs typeface="Arial Black"/>
              </a:rPr>
              <a:t>S</a:t>
            </a:r>
            <a:r>
              <a:rPr sz="3000" spc="5" dirty="0">
                <a:solidFill>
                  <a:srgbClr val="009FB9"/>
                </a:solidFill>
                <a:latin typeface="Arial Black"/>
                <a:cs typeface="Arial Black"/>
              </a:rPr>
              <a:t>u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pu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stos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01166"/>
            <a:ext cx="8068945" cy="413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1242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Se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grup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scentes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fección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virus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human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(VP</a:t>
            </a:r>
            <a:r>
              <a:rPr sz="2400" spc="-10" dirty="0">
                <a:latin typeface="Arial"/>
                <a:cs typeface="Arial"/>
              </a:rPr>
              <a:t>H).</a:t>
            </a:r>
            <a:endParaRPr sz="2400">
              <a:latin typeface="Arial"/>
              <a:cs typeface="Arial"/>
            </a:endParaRPr>
          </a:p>
          <a:p>
            <a:pPr marL="355600" marR="16065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  <a:tab pos="913765" algn="l"/>
                <a:tab pos="5847080" algn="l"/>
              </a:tabLst>
            </a:pPr>
            <a:r>
              <a:rPr sz="2400" spc="-28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od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casos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cáncer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cuel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uterin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ifer</a:t>
            </a:r>
            <a:r>
              <a:rPr sz="2400" spc="-5" dirty="0">
                <a:latin typeface="Arial"/>
                <a:cs typeface="Arial"/>
              </a:rPr>
              <a:t>enc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aci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tipo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stológ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feccion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VPH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lto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riesg</a:t>
            </a:r>
            <a:r>
              <a:rPr sz="2400" spc="-10" dirty="0">
                <a:latin typeface="Arial"/>
                <a:cs typeface="Arial"/>
              </a:rPr>
              <a:t>o.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asumi</a:t>
            </a:r>
            <a:r>
              <a:rPr sz="2400" dirty="0">
                <a:latin typeface="Arial"/>
                <a:cs typeface="Arial"/>
              </a:rPr>
              <a:t>ó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que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Arial"/>
                <a:cs typeface="Arial"/>
              </a:rPr>
              <a:t>infecc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sgo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progres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cáncer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cervica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  <a:tab pos="4508500" algn="l"/>
              </a:tabLst>
            </a:pP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probab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fección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VPH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mu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3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ua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qu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probab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regres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progre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infec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tambi</a:t>
            </a:r>
            <a:r>
              <a:rPr sz="2400" spc="-15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depende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ip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VP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alt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baj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iesg</a:t>
            </a:r>
            <a:r>
              <a:rPr sz="2400" spc="2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677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5987" y="1301496"/>
            <a:ext cx="2325624" cy="1566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7862" y="1268714"/>
            <a:ext cx="4464557" cy="1512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47862" y="1268714"/>
            <a:ext cx="4464685" cy="1512570"/>
          </a:xfrm>
          <a:prstGeom prst="rect">
            <a:avLst/>
          </a:prstGeom>
          <a:ln w="25399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7320" marR="128905" indent="31496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Co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s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pu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aje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mí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imo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á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dar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se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ti</a:t>
            </a:r>
            <a:r>
              <a:rPr sz="1800" b="1" spc="-20" dirty="0">
                <a:latin typeface="Calibri"/>
                <a:cs typeface="Calibri"/>
              </a:rPr>
              <a:t>z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su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aci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ad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en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la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rp</a:t>
            </a:r>
            <a:r>
              <a:rPr sz="1800" b="1" spc="-20" dirty="0">
                <a:latin typeface="Calibri"/>
                <a:cs typeface="Calibri"/>
              </a:rPr>
              <a:t>re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ó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lín</a:t>
            </a:r>
            <a:r>
              <a:rPr sz="1800" b="1" spc="-10" dirty="0">
                <a:latin typeface="Calibri"/>
                <a:cs typeface="Calibri"/>
              </a:rPr>
              <a:t>ica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ac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p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b</a:t>
            </a:r>
            <a:r>
              <a:rPr sz="1800" b="1" spc="-1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isió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7622" y="2420874"/>
            <a:ext cx="576071" cy="1440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7622" y="2420874"/>
            <a:ext cx="576580" cy="1440180"/>
          </a:xfrm>
          <a:custGeom>
            <a:avLst/>
            <a:gdLst/>
            <a:ahLst/>
            <a:cxnLst/>
            <a:rect l="l" t="t" r="r" b="b"/>
            <a:pathLst>
              <a:path w="576580" h="1440179">
                <a:moveTo>
                  <a:pt x="0" y="1152143"/>
                </a:moveTo>
                <a:lnTo>
                  <a:pt x="144017" y="1152143"/>
                </a:lnTo>
                <a:lnTo>
                  <a:pt x="144017" y="0"/>
                </a:lnTo>
                <a:lnTo>
                  <a:pt x="432053" y="0"/>
                </a:lnTo>
                <a:lnTo>
                  <a:pt x="432053" y="1152143"/>
                </a:lnTo>
                <a:lnTo>
                  <a:pt x="576071" y="1152143"/>
                </a:lnTo>
                <a:lnTo>
                  <a:pt x="288035" y="1440179"/>
                </a:lnTo>
                <a:lnTo>
                  <a:pt x="0" y="1152143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9510" y="4149102"/>
            <a:ext cx="8641080" cy="1224280"/>
          </a:xfrm>
          <a:prstGeom prst="rect">
            <a:avLst/>
          </a:prstGeom>
          <a:ln w="25399">
            <a:solidFill>
              <a:srgbClr val="7F63A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1290" marR="157480" indent="-2540" algn="ctr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n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aje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</a:t>
            </a:r>
            <a:r>
              <a:rPr sz="1800" b="1" spc="-60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ri</a:t>
            </a:r>
            <a:r>
              <a:rPr sz="1800" b="1" spc="-2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án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ar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qu</a:t>
            </a:r>
            <a:r>
              <a:rPr sz="1800" b="1" dirty="0">
                <a:latin typeface="Calibri"/>
                <a:cs typeface="Calibri"/>
              </a:rPr>
              <a:t>ie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imp</a:t>
            </a:r>
            <a:r>
              <a:rPr sz="1800" b="1" dirty="0">
                <a:latin typeface="Calibri"/>
                <a:cs typeface="Calibri"/>
              </a:rPr>
              <a:t>le</a:t>
            </a:r>
            <a:r>
              <a:rPr sz="1800" b="1" spc="-5" dirty="0">
                <a:latin typeface="Calibri"/>
                <a:cs typeface="Calibri"/>
              </a:rPr>
              <a:t>me</a:t>
            </a:r>
            <a:r>
              <a:rPr sz="1800" b="1" spc="-25" dirty="0">
                <a:latin typeface="Calibri"/>
                <a:cs typeface="Calibri"/>
              </a:rPr>
              <a:t>nt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i</a:t>
            </a:r>
            <a:r>
              <a:rPr sz="1800" b="1" spc="-20" dirty="0">
                <a:latin typeface="Calibri"/>
                <a:cs typeface="Calibri"/>
              </a:rPr>
              <a:t>ó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di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as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2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cti</a:t>
            </a:r>
            <a:r>
              <a:rPr sz="1800" b="1" spc="-25" dirty="0">
                <a:latin typeface="Calibri"/>
                <a:cs typeface="Calibri"/>
              </a:rPr>
              <a:t>v</a:t>
            </a:r>
            <a:r>
              <a:rPr sz="1800" b="1" spc="-10" dirty="0">
                <a:latin typeface="Calibri"/>
                <a:cs typeface="Calibri"/>
              </a:rPr>
              <a:t>as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omo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lle</a:t>
            </a:r>
            <a:r>
              <a:rPr sz="1800" b="1" spc="-40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ar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cabo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ee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15" dirty="0">
                <a:latin typeface="Calibri"/>
                <a:cs typeface="Calibri"/>
              </a:rPr>
              <a:t>am</a:t>
            </a:r>
            <a:r>
              <a:rPr sz="1800" b="1" spc="-20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n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om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añamie</a:t>
            </a:r>
            <a:r>
              <a:rPr sz="1800" b="1" spc="-35" dirty="0">
                <a:latin typeface="Calibri"/>
                <a:cs typeface="Calibri"/>
              </a:rPr>
              <a:t>nt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gi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có</a:t>
            </a:r>
            <a:r>
              <a:rPr sz="1800" b="1" spc="-20" dirty="0">
                <a:latin typeface="Calibri"/>
                <a:cs typeface="Calibri"/>
              </a:rPr>
              <a:t>lo</a:t>
            </a:r>
            <a:r>
              <a:rPr sz="1800" b="1" spc="-15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capaci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ador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og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ama.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510" y="5589234"/>
            <a:ext cx="8641080" cy="1224280"/>
          </a:xfrm>
          <a:prstGeom prst="rect">
            <a:avLst/>
          </a:prstGeom>
          <a:ln w="25399">
            <a:solidFill>
              <a:srgbClr val="4F80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74620" marR="354330" indent="-231711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El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din</a:t>
            </a:r>
            <a:r>
              <a:rPr sz="1800" b="1" spc="-20" dirty="0">
                <a:latin typeface="Calibri"/>
                <a:cs typeface="Calibri"/>
              </a:rPr>
              <a:t>ado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og</a:t>
            </a: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ama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b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oc</a:t>
            </a:r>
            <a:r>
              <a:rPr sz="1800" b="1" spc="-10" dirty="0">
                <a:latin typeface="Calibri"/>
                <a:cs typeface="Calibri"/>
              </a:rPr>
              <a:t>u</a:t>
            </a:r>
            <a:r>
              <a:rPr sz="1800" b="1" spc="-5" dirty="0">
                <a:latin typeface="Calibri"/>
                <a:cs typeface="Calibri"/>
              </a:rPr>
              <a:t>me</a:t>
            </a:r>
            <a:r>
              <a:rPr sz="1800" b="1" spc="-25" dirty="0">
                <a:latin typeface="Calibri"/>
                <a:cs typeface="Calibri"/>
              </a:rPr>
              <a:t>nt</a:t>
            </a:r>
            <a:r>
              <a:rPr sz="1800" b="1" dirty="0">
                <a:latin typeface="Calibri"/>
                <a:cs typeface="Calibri"/>
              </a:rPr>
              <a:t>ar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guimi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n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pu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aje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ob</a:t>
            </a:r>
            <a:r>
              <a:rPr sz="1800" b="1" spc="-4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nido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du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ans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so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cada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añ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529" y="1052684"/>
            <a:ext cx="3168650" cy="646430"/>
          </a:xfrm>
          <a:prstGeom prst="rect">
            <a:avLst/>
          </a:prstGeom>
          <a:solidFill>
            <a:srgbClr val="4F80BC"/>
          </a:solidFill>
          <a:ln w="25399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IMIEN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ICADO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60677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2240" y="15"/>
            <a:ext cx="1992501" cy="1922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98436" rIns="0" bIns="0" rtlCol="0">
            <a:spAutoFit/>
          </a:bodyPr>
          <a:lstStyle/>
          <a:p>
            <a:pPr marL="238760">
              <a:lnSpc>
                <a:spcPct val="100000"/>
              </a:lnSpc>
            </a:pPr>
            <a:r>
              <a:rPr spc="-5" dirty="0"/>
              <a:t>-</a:t>
            </a:r>
            <a:r>
              <a:rPr spc="-70" dirty="0"/>
              <a:t>P</a:t>
            </a:r>
            <a:r>
              <a:rPr spc="-15" dirty="0"/>
              <a:t>e</a:t>
            </a:r>
            <a:r>
              <a:rPr spc="-5" dirty="0"/>
              <a:t>r</a:t>
            </a:r>
            <a:r>
              <a:rPr dirty="0"/>
              <a:t>i</a:t>
            </a:r>
            <a:r>
              <a:rPr spc="-5" dirty="0"/>
              <a:t>od</a:t>
            </a:r>
            <a:r>
              <a:rPr dirty="0"/>
              <a:t>ici</a:t>
            </a:r>
            <a:r>
              <a:rPr spc="-5" dirty="0"/>
              <a:t>da</a:t>
            </a:r>
            <a:r>
              <a:rPr dirty="0"/>
              <a:t>d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/>
              <a:t>mensua</a:t>
            </a:r>
            <a:r>
              <a:rPr spc="5" dirty="0"/>
              <a:t>l</a:t>
            </a:r>
            <a:r>
              <a:rPr dirty="0"/>
              <a:t>.</a:t>
            </a:r>
          </a:p>
          <a:p>
            <a:pPr marL="238760">
              <a:lnSpc>
                <a:spcPct val="100000"/>
              </a:lnSpc>
            </a:pPr>
            <a:r>
              <a:rPr spc="-5" dirty="0"/>
              <a:t>-</a:t>
            </a:r>
            <a:r>
              <a:rPr spc="-70" dirty="0"/>
              <a:t>P</a:t>
            </a:r>
            <a:r>
              <a:rPr spc="-20" dirty="0"/>
              <a:t>o</a:t>
            </a:r>
            <a:r>
              <a:rPr spc="-10" dirty="0"/>
              <a:t>r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dep</a:t>
            </a:r>
            <a:r>
              <a:rPr spc="5" dirty="0"/>
              <a:t>a</a:t>
            </a:r>
            <a:r>
              <a:rPr spc="-10" dirty="0"/>
              <a:t>r</a:t>
            </a:r>
            <a:r>
              <a:rPr spc="-35" dirty="0"/>
              <a:t>t</a:t>
            </a:r>
            <a:r>
              <a:rPr spc="-20" dirty="0"/>
              <a:t>am</a:t>
            </a:r>
            <a:r>
              <a:rPr spc="-10" dirty="0"/>
              <a:t>e</a:t>
            </a:r>
            <a:r>
              <a:rPr spc="-25" dirty="0"/>
              <a:t>n</a:t>
            </a:r>
            <a:r>
              <a:rPr spc="-35" dirty="0"/>
              <a:t>t</a:t>
            </a:r>
            <a:r>
              <a:rPr dirty="0"/>
              <a:t>o.</a:t>
            </a:r>
          </a:p>
          <a:p>
            <a:pPr marL="238760">
              <a:lnSpc>
                <a:spcPct val="100000"/>
              </a:lnSpc>
            </a:pPr>
            <a:r>
              <a:rPr dirty="0"/>
              <a:t>-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35" dirty="0"/>
              <a:t>R</a:t>
            </a:r>
            <a:r>
              <a:rPr dirty="0"/>
              <a:t>espo</a:t>
            </a:r>
            <a:r>
              <a:rPr spc="-15" dirty="0"/>
              <a:t>n</a:t>
            </a:r>
            <a:r>
              <a:rPr spc="-5" dirty="0"/>
              <a:t>s</a:t>
            </a:r>
            <a:r>
              <a:rPr dirty="0"/>
              <a:t>i</a:t>
            </a:r>
            <a:r>
              <a:rPr spc="-5" dirty="0"/>
              <a:t>b</a:t>
            </a:r>
            <a:r>
              <a:rPr dirty="0"/>
              <a:t>l</a:t>
            </a:r>
            <a:r>
              <a:rPr spc="-10" dirty="0"/>
              <a:t>e: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5" dirty="0"/>
              <a:t>o</a:t>
            </a:r>
            <a:r>
              <a:rPr spc="-45" dirty="0"/>
              <a:t>r</a:t>
            </a:r>
            <a:r>
              <a:rPr spc="-5" dirty="0"/>
              <a:t>d</a:t>
            </a:r>
            <a:r>
              <a:rPr dirty="0"/>
              <a:t>i</a:t>
            </a:r>
            <a:r>
              <a:rPr spc="-5" dirty="0"/>
              <a:t>nad</a:t>
            </a:r>
            <a:r>
              <a:rPr spc="-10" dirty="0"/>
              <a:t>or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/>
              <a:t>la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e</a:t>
            </a:r>
            <a:r>
              <a:rPr spc="-25" dirty="0"/>
              <a:t>s</a:t>
            </a:r>
            <a:r>
              <a:rPr dirty="0"/>
              <a:t>t</a:t>
            </a:r>
            <a:r>
              <a:rPr spc="-50" dirty="0"/>
              <a:t>r</a:t>
            </a:r>
            <a:r>
              <a:rPr spc="-25" dirty="0"/>
              <a:t>at</a:t>
            </a:r>
            <a:r>
              <a:rPr dirty="0"/>
              <a:t>egia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/>
              <a:t>en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/>
              <a:t>el</a:t>
            </a:r>
          </a:p>
          <a:p>
            <a:pPr marL="238760">
              <a:lnSpc>
                <a:spcPct val="100000"/>
              </a:lnSpc>
            </a:pPr>
            <a:r>
              <a:rPr spc="-5" dirty="0"/>
              <a:t>dep</a:t>
            </a:r>
            <a:r>
              <a:rPr spc="5" dirty="0"/>
              <a:t>a</a:t>
            </a:r>
            <a:r>
              <a:rPr spc="-10" dirty="0"/>
              <a:t>r</a:t>
            </a:r>
            <a:r>
              <a:rPr spc="-35" dirty="0"/>
              <a:t>t</a:t>
            </a:r>
            <a:r>
              <a:rPr spc="-20" dirty="0"/>
              <a:t>am</a:t>
            </a:r>
            <a:r>
              <a:rPr spc="-10" dirty="0"/>
              <a:t>e</a:t>
            </a:r>
            <a:r>
              <a:rPr spc="-25" dirty="0"/>
              <a:t>n</a:t>
            </a:r>
            <a:r>
              <a:rPr spc="-35" dirty="0"/>
              <a:t>t</a:t>
            </a:r>
            <a:r>
              <a:rPr dirty="0"/>
              <a:t>o.</a:t>
            </a:r>
          </a:p>
          <a:p>
            <a:pPr marL="238760">
              <a:lnSpc>
                <a:spcPct val="100000"/>
              </a:lnSpc>
            </a:pPr>
            <a:r>
              <a:rPr spc="-5" dirty="0"/>
              <a:t>-D</a:t>
            </a:r>
            <a:r>
              <a:rPr dirty="0"/>
              <a:t>ili</a:t>
            </a:r>
            <a:r>
              <a:rPr spc="-45" dirty="0"/>
              <a:t>g</a:t>
            </a:r>
            <a:r>
              <a:rPr spc="-15" dirty="0"/>
              <a:t>en</a:t>
            </a:r>
            <a:r>
              <a:rPr spc="-10" dirty="0"/>
              <a:t>c</a:t>
            </a:r>
            <a:r>
              <a:rPr dirty="0"/>
              <a:t>iami</a:t>
            </a:r>
            <a:r>
              <a:rPr spc="-10" dirty="0"/>
              <a:t>e</a:t>
            </a:r>
            <a:r>
              <a:rPr spc="-25" dirty="0"/>
              <a:t>n</a:t>
            </a:r>
            <a:r>
              <a:rPr spc="-35" dirty="0"/>
              <a:t>t</a:t>
            </a:r>
            <a:r>
              <a:rPr dirty="0"/>
              <a:t>o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20" dirty="0"/>
              <a:t>d</a:t>
            </a:r>
            <a:r>
              <a:rPr spc="-15"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20" dirty="0"/>
              <a:t>m</a:t>
            </a:r>
            <a:r>
              <a:rPr spc="-35" dirty="0"/>
              <a:t>a</a:t>
            </a:r>
            <a:r>
              <a:rPr dirty="0"/>
              <a:t>triz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d</a:t>
            </a:r>
            <a:r>
              <a:rPr spc="-15"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45" dirty="0"/>
              <a:t>r</a:t>
            </a:r>
            <a:r>
              <a:rPr spc="-15" dirty="0"/>
              <a:t>e</a:t>
            </a:r>
            <a:r>
              <a:rPr spc="-30" dirty="0"/>
              <a:t>c</a:t>
            </a:r>
            <a:r>
              <a:rPr spc="-5" dirty="0"/>
              <a:t>o</a:t>
            </a:r>
            <a:r>
              <a:rPr dirty="0"/>
              <a:t>l</a:t>
            </a:r>
            <a:r>
              <a:rPr spc="-15" dirty="0"/>
              <a:t>ec</a:t>
            </a:r>
            <a:r>
              <a:rPr spc="-10" dirty="0"/>
              <a:t>c</a:t>
            </a:r>
            <a:r>
              <a:rPr dirty="0"/>
              <a:t>i</a:t>
            </a:r>
            <a:r>
              <a:rPr spc="-5" dirty="0"/>
              <a:t>ón</a:t>
            </a:r>
            <a:r>
              <a:rPr dirty="0"/>
              <a:t>.</a:t>
            </a:r>
          </a:p>
          <a:p>
            <a:pPr marL="238760">
              <a:lnSpc>
                <a:spcPct val="100000"/>
              </a:lnSpc>
            </a:pPr>
            <a:r>
              <a:rPr spc="-5" dirty="0"/>
              <a:t>-</a:t>
            </a:r>
            <a:r>
              <a:rPr spc="-50" dirty="0"/>
              <a:t>R</a:t>
            </a:r>
            <a:r>
              <a:rPr spc="-15" dirty="0"/>
              <a:t>emi</a:t>
            </a:r>
            <a:r>
              <a:rPr spc="-5" dirty="0"/>
              <a:t>s</a:t>
            </a:r>
            <a:r>
              <a:rPr dirty="0"/>
              <a:t>i</a:t>
            </a:r>
            <a:r>
              <a:rPr spc="-5" dirty="0"/>
              <a:t>ó</a:t>
            </a:r>
            <a:r>
              <a:rPr dirty="0"/>
              <a:t>n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/>
              <a:t>al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I</a:t>
            </a:r>
            <a:r>
              <a:rPr spc="-30" dirty="0"/>
              <a:t>N</a:t>
            </a:r>
            <a:r>
              <a:rPr dirty="0"/>
              <a:t>C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pa</a:t>
            </a:r>
            <a:r>
              <a:rPr spc="-45" dirty="0"/>
              <a:t>r</a:t>
            </a:r>
            <a:r>
              <a:rPr dirty="0"/>
              <a:t>a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35" dirty="0"/>
              <a:t>c</a:t>
            </a:r>
            <a:r>
              <a:rPr spc="-5" dirty="0"/>
              <a:t>on</a:t>
            </a:r>
            <a:r>
              <a:rPr spc="-10" dirty="0"/>
              <a:t>s</a:t>
            </a:r>
            <a:r>
              <a:rPr spc="-5" dirty="0"/>
              <a:t>o</a:t>
            </a:r>
            <a:r>
              <a:rPr dirty="0"/>
              <a:t>li</a:t>
            </a:r>
            <a:r>
              <a:rPr spc="-5" dirty="0"/>
              <a:t>dac</a:t>
            </a:r>
            <a:r>
              <a:rPr dirty="0"/>
              <a:t>i</a:t>
            </a:r>
            <a:r>
              <a:rPr spc="-5" dirty="0"/>
              <a:t>ón</a:t>
            </a:r>
            <a:r>
              <a:rPr dirty="0"/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139255" y="5013173"/>
            <a:ext cx="8753215" cy="13285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493" y="5008412"/>
            <a:ext cx="8763000" cy="1338580"/>
          </a:xfrm>
          <a:custGeom>
            <a:avLst/>
            <a:gdLst/>
            <a:ahLst/>
            <a:cxnLst/>
            <a:rect l="l" t="t" r="r" b="b"/>
            <a:pathLst>
              <a:path w="8763000" h="1338579">
                <a:moveTo>
                  <a:pt x="0" y="1338071"/>
                </a:moveTo>
                <a:lnTo>
                  <a:pt x="8762755" y="1338071"/>
                </a:lnTo>
                <a:lnTo>
                  <a:pt x="8762755" y="0"/>
                </a:lnTo>
                <a:lnTo>
                  <a:pt x="0" y="0"/>
                </a:lnTo>
                <a:lnTo>
                  <a:pt x="0" y="133807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80" y="1628805"/>
            <a:ext cx="7273290" cy="4352290"/>
          </a:xfrm>
          <a:custGeom>
            <a:avLst/>
            <a:gdLst/>
            <a:ahLst/>
            <a:cxnLst/>
            <a:rect l="l" t="t" r="r" b="b"/>
            <a:pathLst>
              <a:path w="7273290" h="4352290">
                <a:moveTo>
                  <a:pt x="0" y="4352025"/>
                </a:moveTo>
                <a:lnTo>
                  <a:pt x="7272802" y="4352025"/>
                </a:lnTo>
                <a:lnTo>
                  <a:pt x="7272802" y="0"/>
                </a:lnTo>
                <a:lnTo>
                  <a:pt x="0" y="0"/>
                </a:lnTo>
                <a:lnTo>
                  <a:pt x="0" y="4352025"/>
                </a:lnTo>
                <a:close/>
              </a:path>
            </a:pathLst>
          </a:custGeom>
          <a:solidFill>
            <a:srgbClr val="C5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3336" y="5173979"/>
            <a:ext cx="7360920" cy="868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3336" y="3985259"/>
            <a:ext cx="7380732" cy="1289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3336" y="2796539"/>
            <a:ext cx="7360920" cy="1287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3336" y="1606296"/>
            <a:ext cx="7360920" cy="12893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1471" y="1853052"/>
            <a:ext cx="6784975" cy="392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600" spc="-22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40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muje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ami</a:t>
            </a:r>
            <a:r>
              <a:rPr sz="2600" spc="-50" dirty="0">
                <a:latin typeface="Calibri"/>
                <a:cs typeface="Calibri"/>
              </a:rPr>
              <a:t>z</a:t>
            </a:r>
            <a:r>
              <a:rPr sz="2600" dirty="0">
                <a:latin typeface="Calibri"/>
                <a:cs typeface="Calibri"/>
              </a:rPr>
              <a:t>adas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el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per</a:t>
            </a:r>
            <a:r>
              <a:rPr sz="2600" spc="5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odo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600" spc="-22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40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muje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pos</a:t>
            </a:r>
            <a:r>
              <a:rPr sz="2600" dirty="0">
                <a:latin typeface="Calibri"/>
                <a:cs typeface="Calibri"/>
              </a:rPr>
              <a:t>iti</a:t>
            </a:r>
            <a:r>
              <a:rPr sz="2600" spc="-35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  <a:p>
            <a:pPr marL="12065" marR="5080" algn="ctr">
              <a:lnSpc>
                <a:spcPts val="9370"/>
              </a:lnSpc>
              <a:spcBef>
                <a:spcPts val="1350"/>
              </a:spcBef>
            </a:pPr>
            <a:r>
              <a:rPr sz="2600" spc="-22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40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muje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las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qu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les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eali</a:t>
            </a:r>
            <a:r>
              <a:rPr sz="2600" spc="-45" dirty="0">
                <a:latin typeface="Calibri"/>
                <a:cs typeface="Calibri"/>
              </a:rPr>
              <a:t>z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cri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20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apia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40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muje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emiti</a:t>
            </a:r>
            <a:r>
              <a:rPr sz="2600" spc="-5" dirty="0">
                <a:latin typeface="Calibri"/>
                <a:cs typeface="Calibri"/>
              </a:rPr>
              <a:t>da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gi</a:t>
            </a:r>
            <a:r>
              <a:rPr sz="2600" spc="-5" dirty="0">
                <a:latin typeface="Calibri"/>
                <a:cs typeface="Calibri"/>
              </a:rPr>
              <a:t>ne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10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ía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3955" y="3645408"/>
            <a:ext cx="5276088" cy="664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5747" y="3645408"/>
            <a:ext cx="999744" cy="664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2018" y="3213597"/>
            <a:ext cx="4384768" cy="448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8461" y="3285987"/>
            <a:ext cx="225425" cy="304165"/>
          </a:xfrm>
          <a:custGeom>
            <a:avLst/>
            <a:gdLst/>
            <a:ahLst/>
            <a:cxnLst/>
            <a:rect l="l" t="t" r="r" b="b"/>
            <a:pathLst>
              <a:path w="225425" h="304164">
                <a:moveTo>
                  <a:pt x="113770" y="0"/>
                </a:moveTo>
                <a:lnTo>
                  <a:pt x="74266" y="5738"/>
                </a:lnTo>
                <a:lnTo>
                  <a:pt x="40842" y="25774"/>
                </a:lnTo>
                <a:lnTo>
                  <a:pt x="13380" y="66033"/>
                </a:lnTo>
                <a:lnTo>
                  <a:pt x="3535" y="103374"/>
                </a:lnTo>
                <a:lnTo>
                  <a:pt x="0" y="141136"/>
                </a:lnTo>
                <a:lnTo>
                  <a:pt x="111" y="157240"/>
                </a:lnTo>
                <a:lnTo>
                  <a:pt x="2529" y="195841"/>
                </a:lnTo>
                <a:lnTo>
                  <a:pt x="10979" y="235463"/>
                </a:lnTo>
                <a:lnTo>
                  <a:pt x="37225" y="278892"/>
                </a:lnTo>
                <a:lnTo>
                  <a:pt x="78822" y="300406"/>
                </a:lnTo>
                <a:lnTo>
                  <a:pt x="105084" y="303571"/>
                </a:lnTo>
                <a:lnTo>
                  <a:pt x="121135" y="303121"/>
                </a:lnTo>
                <a:lnTo>
                  <a:pt x="171191" y="287631"/>
                </a:lnTo>
                <a:lnTo>
                  <a:pt x="205026" y="251234"/>
                </a:lnTo>
                <a:lnTo>
                  <a:pt x="220969" y="202618"/>
                </a:lnTo>
                <a:lnTo>
                  <a:pt x="225293" y="153163"/>
                </a:lnTo>
                <a:lnTo>
                  <a:pt x="225081" y="139093"/>
                </a:lnTo>
                <a:lnTo>
                  <a:pt x="220018" y="89845"/>
                </a:lnTo>
                <a:lnTo>
                  <a:pt x="207911" y="52626"/>
                </a:lnTo>
                <a:lnTo>
                  <a:pt x="174960" y="15241"/>
                </a:lnTo>
                <a:lnTo>
                  <a:pt x="138014" y="1957"/>
                </a:lnTo>
                <a:lnTo>
                  <a:pt x="113770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3000" y="3285987"/>
            <a:ext cx="225425" cy="304165"/>
          </a:xfrm>
          <a:custGeom>
            <a:avLst/>
            <a:gdLst/>
            <a:ahLst/>
            <a:cxnLst/>
            <a:rect l="l" t="t" r="r" b="b"/>
            <a:pathLst>
              <a:path w="225425" h="304164">
                <a:moveTo>
                  <a:pt x="113784" y="0"/>
                </a:moveTo>
                <a:lnTo>
                  <a:pt x="74275" y="5736"/>
                </a:lnTo>
                <a:lnTo>
                  <a:pt x="40846" y="25769"/>
                </a:lnTo>
                <a:lnTo>
                  <a:pt x="13386" y="66028"/>
                </a:lnTo>
                <a:lnTo>
                  <a:pt x="3544" y="103368"/>
                </a:lnTo>
                <a:lnTo>
                  <a:pt x="0" y="141128"/>
                </a:lnTo>
                <a:lnTo>
                  <a:pt x="112" y="157234"/>
                </a:lnTo>
                <a:lnTo>
                  <a:pt x="2533" y="195836"/>
                </a:lnTo>
                <a:lnTo>
                  <a:pt x="10977" y="235461"/>
                </a:lnTo>
                <a:lnTo>
                  <a:pt x="37218" y="278888"/>
                </a:lnTo>
                <a:lnTo>
                  <a:pt x="78821" y="300405"/>
                </a:lnTo>
                <a:lnTo>
                  <a:pt x="105082" y="303570"/>
                </a:lnTo>
                <a:lnTo>
                  <a:pt x="121128" y="303121"/>
                </a:lnTo>
                <a:lnTo>
                  <a:pt x="171195" y="287633"/>
                </a:lnTo>
                <a:lnTo>
                  <a:pt x="205033" y="251238"/>
                </a:lnTo>
                <a:lnTo>
                  <a:pt x="220973" y="202621"/>
                </a:lnTo>
                <a:lnTo>
                  <a:pt x="225298" y="153167"/>
                </a:lnTo>
                <a:lnTo>
                  <a:pt x="225086" y="139096"/>
                </a:lnTo>
                <a:lnTo>
                  <a:pt x="220024" y="89849"/>
                </a:lnTo>
                <a:lnTo>
                  <a:pt x="207909" y="52632"/>
                </a:lnTo>
                <a:lnTo>
                  <a:pt x="174966" y="15245"/>
                </a:lnTo>
                <a:lnTo>
                  <a:pt x="138018" y="1957"/>
                </a:lnTo>
                <a:lnTo>
                  <a:pt x="113784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80825" y="3221339"/>
            <a:ext cx="257175" cy="433705"/>
          </a:xfrm>
          <a:custGeom>
            <a:avLst/>
            <a:gdLst/>
            <a:ahLst/>
            <a:cxnLst/>
            <a:rect l="l" t="t" r="r" b="b"/>
            <a:pathLst>
              <a:path w="257175" h="433704">
                <a:moveTo>
                  <a:pt x="26060" y="0"/>
                </a:moveTo>
                <a:lnTo>
                  <a:pt x="242468" y="0"/>
                </a:lnTo>
                <a:lnTo>
                  <a:pt x="244358" y="0"/>
                </a:lnTo>
                <a:lnTo>
                  <a:pt x="246125" y="518"/>
                </a:lnTo>
                <a:lnTo>
                  <a:pt x="247802" y="1676"/>
                </a:lnTo>
                <a:lnTo>
                  <a:pt x="249326" y="2804"/>
                </a:lnTo>
                <a:lnTo>
                  <a:pt x="250697" y="4724"/>
                </a:lnTo>
                <a:lnTo>
                  <a:pt x="251734" y="7498"/>
                </a:lnTo>
                <a:lnTo>
                  <a:pt x="252862" y="10302"/>
                </a:lnTo>
                <a:lnTo>
                  <a:pt x="253745" y="13868"/>
                </a:lnTo>
                <a:lnTo>
                  <a:pt x="254264" y="18287"/>
                </a:lnTo>
                <a:lnTo>
                  <a:pt x="254904" y="22616"/>
                </a:lnTo>
                <a:lnTo>
                  <a:pt x="255148" y="28072"/>
                </a:lnTo>
                <a:lnTo>
                  <a:pt x="255148" y="34808"/>
                </a:lnTo>
                <a:lnTo>
                  <a:pt x="255148" y="41026"/>
                </a:lnTo>
                <a:lnTo>
                  <a:pt x="254904" y="46360"/>
                </a:lnTo>
                <a:lnTo>
                  <a:pt x="254264" y="50688"/>
                </a:lnTo>
                <a:lnTo>
                  <a:pt x="253745" y="55138"/>
                </a:lnTo>
                <a:lnTo>
                  <a:pt x="252862" y="58552"/>
                </a:lnTo>
                <a:lnTo>
                  <a:pt x="251734" y="61234"/>
                </a:lnTo>
                <a:lnTo>
                  <a:pt x="250697" y="64007"/>
                </a:lnTo>
                <a:lnTo>
                  <a:pt x="249326" y="65928"/>
                </a:lnTo>
                <a:lnTo>
                  <a:pt x="247802" y="67208"/>
                </a:lnTo>
                <a:lnTo>
                  <a:pt x="246125" y="68336"/>
                </a:lnTo>
                <a:lnTo>
                  <a:pt x="244358" y="68976"/>
                </a:lnTo>
                <a:lnTo>
                  <a:pt x="242468" y="68976"/>
                </a:lnTo>
                <a:lnTo>
                  <a:pt x="87629" y="68976"/>
                </a:lnTo>
                <a:lnTo>
                  <a:pt x="87629" y="174772"/>
                </a:lnTo>
                <a:lnTo>
                  <a:pt x="218572" y="174772"/>
                </a:lnTo>
                <a:lnTo>
                  <a:pt x="220614" y="174772"/>
                </a:lnTo>
                <a:lnTo>
                  <a:pt x="222503" y="175412"/>
                </a:lnTo>
                <a:lnTo>
                  <a:pt x="224180" y="176662"/>
                </a:lnTo>
                <a:lnTo>
                  <a:pt x="225826" y="177820"/>
                </a:lnTo>
                <a:lnTo>
                  <a:pt x="227228" y="179710"/>
                </a:lnTo>
                <a:lnTo>
                  <a:pt x="228356" y="182392"/>
                </a:lnTo>
                <a:lnTo>
                  <a:pt x="229514" y="184922"/>
                </a:lnTo>
                <a:lnTo>
                  <a:pt x="230276" y="188366"/>
                </a:lnTo>
                <a:lnTo>
                  <a:pt x="230885" y="192664"/>
                </a:lnTo>
                <a:lnTo>
                  <a:pt x="231404" y="197114"/>
                </a:lnTo>
                <a:lnTo>
                  <a:pt x="231647" y="202326"/>
                </a:lnTo>
                <a:lnTo>
                  <a:pt x="231647" y="208666"/>
                </a:lnTo>
                <a:lnTo>
                  <a:pt x="231647" y="215158"/>
                </a:lnTo>
                <a:lnTo>
                  <a:pt x="220614" y="242072"/>
                </a:lnTo>
                <a:lnTo>
                  <a:pt x="218572" y="242072"/>
                </a:lnTo>
                <a:lnTo>
                  <a:pt x="87629" y="242072"/>
                </a:lnTo>
                <a:lnTo>
                  <a:pt x="87629" y="364388"/>
                </a:lnTo>
                <a:lnTo>
                  <a:pt x="243718" y="364388"/>
                </a:lnTo>
                <a:lnTo>
                  <a:pt x="245760" y="364388"/>
                </a:lnTo>
                <a:lnTo>
                  <a:pt x="255910" y="382523"/>
                </a:lnTo>
                <a:lnTo>
                  <a:pt x="256550" y="386974"/>
                </a:lnTo>
                <a:lnTo>
                  <a:pt x="256793" y="392308"/>
                </a:lnTo>
                <a:lnTo>
                  <a:pt x="256793" y="398800"/>
                </a:lnTo>
                <a:lnTo>
                  <a:pt x="256793" y="405262"/>
                </a:lnTo>
                <a:lnTo>
                  <a:pt x="256550" y="410717"/>
                </a:lnTo>
                <a:lnTo>
                  <a:pt x="255910" y="415046"/>
                </a:lnTo>
                <a:lnTo>
                  <a:pt x="255422" y="419374"/>
                </a:lnTo>
                <a:lnTo>
                  <a:pt x="245760" y="433334"/>
                </a:lnTo>
                <a:lnTo>
                  <a:pt x="243718" y="433334"/>
                </a:lnTo>
                <a:lnTo>
                  <a:pt x="26060" y="433334"/>
                </a:lnTo>
                <a:lnTo>
                  <a:pt x="18684" y="433334"/>
                </a:lnTo>
                <a:lnTo>
                  <a:pt x="12466" y="431170"/>
                </a:lnTo>
                <a:lnTo>
                  <a:pt x="7498" y="426719"/>
                </a:lnTo>
                <a:lnTo>
                  <a:pt x="2438" y="422422"/>
                </a:lnTo>
                <a:lnTo>
                  <a:pt x="0" y="415289"/>
                </a:lnTo>
                <a:lnTo>
                  <a:pt x="0" y="405536"/>
                </a:lnTo>
                <a:lnTo>
                  <a:pt x="0" y="27828"/>
                </a:lnTo>
                <a:lnTo>
                  <a:pt x="0" y="17922"/>
                </a:lnTo>
                <a:lnTo>
                  <a:pt x="2438" y="10942"/>
                </a:lnTo>
                <a:lnTo>
                  <a:pt x="7498" y="6492"/>
                </a:lnTo>
                <a:lnTo>
                  <a:pt x="12466" y="2164"/>
                </a:lnTo>
                <a:lnTo>
                  <a:pt x="18684" y="0"/>
                </a:lnTo>
                <a:lnTo>
                  <a:pt x="26060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9721" y="3219968"/>
            <a:ext cx="357505" cy="436880"/>
          </a:xfrm>
          <a:custGeom>
            <a:avLst/>
            <a:gdLst/>
            <a:ahLst/>
            <a:cxnLst/>
            <a:rect l="l" t="t" r="r" b="b"/>
            <a:pathLst>
              <a:path w="357504" h="436879">
                <a:moveTo>
                  <a:pt x="318790" y="0"/>
                </a:moveTo>
                <a:lnTo>
                  <a:pt x="326288" y="0"/>
                </a:lnTo>
                <a:lnTo>
                  <a:pt x="332750" y="365"/>
                </a:lnTo>
                <a:lnTo>
                  <a:pt x="337840" y="883"/>
                </a:lnTo>
                <a:lnTo>
                  <a:pt x="342899" y="1371"/>
                </a:lnTo>
                <a:lnTo>
                  <a:pt x="355610" y="8381"/>
                </a:lnTo>
                <a:lnTo>
                  <a:pt x="356768" y="10149"/>
                </a:lnTo>
                <a:lnTo>
                  <a:pt x="357256" y="12191"/>
                </a:lnTo>
                <a:lnTo>
                  <a:pt x="357256" y="14477"/>
                </a:lnTo>
                <a:lnTo>
                  <a:pt x="357256" y="403859"/>
                </a:lnTo>
                <a:lnTo>
                  <a:pt x="357256" y="409041"/>
                </a:lnTo>
                <a:lnTo>
                  <a:pt x="356372" y="413613"/>
                </a:lnTo>
                <a:lnTo>
                  <a:pt x="354604" y="417575"/>
                </a:lnTo>
                <a:lnTo>
                  <a:pt x="352805" y="421629"/>
                </a:lnTo>
                <a:lnTo>
                  <a:pt x="350398" y="424921"/>
                </a:lnTo>
                <a:lnTo>
                  <a:pt x="347350" y="427603"/>
                </a:lnTo>
                <a:lnTo>
                  <a:pt x="344302" y="430377"/>
                </a:lnTo>
                <a:lnTo>
                  <a:pt x="340766" y="432297"/>
                </a:lnTo>
                <a:lnTo>
                  <a:pt x="336682" y="433577"/>
                </a:lnTo>
                <a:lnTo>
                  <a:pt x="332506" y="434705"/>
                </a:lnTo>
                <a:lnTo>
                  <a:pt x="328300" y="435345"/>
                </a:lnTo>
                <a:lnTo>
                  <a:pt x="324124" y="435345"/>
                </a:lnTo>
                <a:lnTo>
                  <a:pt x="286664" y="435345"/>
                </a:lnTo>
                <a:lnTo>
                  <a:pt x="278770" y="435345"/>
                </a:lnTo>
                <a:lnTo>
                  <a:pt x="272033" y="434583"/>
                </a:lnTo>
                <a:lnTo>
                  <a:pt x="266334" y="433059"/>
                </a:lnTo>
                <a:lnTo>
                  <a:pt x="260603" y="431413"/>
                </a:lnTo>
                <a:lnTo>
                  <a:pt x="255422" y="428609"/>
                </a:lnTo>
                <a:lnTo>
                  <a:pt x="250576" y="424433"/>
                </a:lnTo>
                <a:lnTo>
                  <a:pt x="245760" y="420349"/>
                </a:lnTo>
                <a:lnTo>
                  <a:pt x="224696" y="386507"/>
                </a:lnTo>
                <a:lnTo>
                  <a:pt x="113812" y="177789"/>
                </a:lnTo>
                <a:lnTo>
                  <a:pt x="90904" y="130301"/>
                </a:lnTo>
                <a:lnTo>
                  <a:pt x="81100" y="107583"/>
                </a:lnTo>
                <a:lnTo>
                  <a:pt x="76596" y="98145"/>
                </a:lnTo>
                <a:lnTo>
                  <a:pt x="78347" y="136270"/>
                </a:lnTo>
                <a:lnTo>
                  <a:pt x="79176" y="177147"/>
                </a:lnTo>
                <a:lnTo>
                  <a:pt x="79247" y="422269"/>
                </a:lnTo>
                <a:lnTo>
                  <a:pt x="79247" y="424555"/>
                </a:lnTo>
                <a:lnTo>
                  <a:pt x="71140" y="432815"/>
                </a:lnTo>
                <a:lnTo>
                  <a:pt x="68092" y="434065"/>
                </a:lnTo>
                <a:lnTo>
                  <a:pt x="64007" y="434949"/>
                </a:lnTo>
                <a:lnTo>
                  <a:pt x="58948" y="435711"/>
                </a:lnTo>
                <a:lnTo>
                  <a:pt x="53736" y="436351"/>
                </a:lnTo>
                <a:lnTo>
                  <a:pt x="47122" y="436747"/>
                </a:lnTo>
                <a:lnTo>
                  <a:pt x="39136" y="436747"/>
                </a:lnTo>
                <a:lnTo>
                  <a:pt x="31394" y="436747"/>
                </a:lnTo>
                <a:lnTo>
                  <a:pt x="7619" y="432815"/>
                </a:lnTo>
                <a:lnTo>
                  <a:pt x="4724" y="431657"/>
                </a:lnTo>
                <a:lnTo>
                  <a:pt x="2804" y="430133"/>
                </a:lnTo>
                <a:lnTo>
                  <a:pt x="1676" y="428365"/>
                </a:lnTo>
                <a:lnTo>
                  <a:pt x="518" y="426567"/>
                </a:lnTo>
                <a:lnTo>
                  <a:pt x="0" y="424555"/>
                </a:lnTo>
                <a:lnTo>
                  <a:pt x="0" y="422269"/>
                </a:lnTo>
                <a:lnTo>
                  <a:pt x="0" y="32887"/>
                </a:lnTo>
                <a:lnTo>
                  <a:pt x="0" y="22341"/>
                </a:lnTo>
                <a:lnTo>
                  <a:pt x="3047" y="14477"/>
                </a:lnTo>
                <a:lnTo>
                  <a:pt x="9143" y="9265"/>
                </a:lnTo>
                <a:lnTo>
                  <a:pt x="15239" y="4053"/>
                </a:lnTo>
                <a:lnTo>
                  <a:pt x="22859" y="1371"/>
                </a:lnTo>
                <a:lnTo>
                  <a:pt x="31760" y="1371"/>
                </a:lnTo>
                <a:lnTo>
                  <a:pt x="79004" y="1371"/>
                </a:lnTo>
                <a:lnTo>
                  <a:pt x="87508" y="1371"/>
                </a:lnTo>
                <a:lnTo>
                  <a:pt x="94640" y="2133"/>
                </a:lnTo>
                <a:lnTo>
                  <a:pt x="100462" y="3535"/>
                </a:lnTo>
                <a:lnTo>
                  <a:pt x="106192" y="4937"/>
                </a:lnTo>
                <a:lnTo>
                  <a:pt x="111404" y="7345"/>
                </a:lnTo>
                <a:lnTo>
                  <a:pt x="115976" y="10789"/>
                </a:lnTo>
                <a:lnTo>
                  <a:pt x="120548" y="14081"/>
                </a:lnTo>
                <a:lnTo>
                  <a:pt x="141244" y="46603"/>
                </a:lnTo>
                <a:lnTo>
                  <a:pt x="225704" y="204977"/>
                </a:lnTo>
                <a:lnTo>
                  <a:pt x="231510" y="216418"/>
                </a:lnTo>
                <a:lnTo>
                  <a:pt x="237305" y="227678"/>
                </a:lnTo>
                <a:lnTo>
                  <a:pt x="244210" y="241110"/>
                </a:lnTo>
                <a:lnTo>
                  <a:pt x="262167" y="277863"/>
                </a:lnTo>
                <a:lnTo>
                  <a:pt x="277306" y="310158"/>
                </a:lnTo>
                <a:lnTo>
                  <a:pt x="279928" y="315193"/>
                </a:lnTo>
                <a:lnTo>
                  <a:pt x="278316" y="261003"/>
                </a:lnTo>
                <a:lnTo>
                  <a:pt x="277886" y="14477"/>
                </a:lnTo>
                <a:lnTo>
                  <a:pt x="277886" y="12191"/>
                </a:lnTo>
                <a:lnTo>
                  <a:pt x="278526" y="10149"/>
                </a:lnTo>
                <a:lnTo>
                  <a:pt x="279928" y="8381"/>
                </a:lnTo>
                <a:lnTo>
                  <a:pt x="281177" y="6583"/>
                </a:lnTo>
                <a:lnTo>
                  <a:pt x="298978" y="883"/>
                </a:lnTo>
                <a:lnTo>
                  <a:pt x="304190" y="365"/>
                </a:lnTo>
                <a:lnTo>
                  <a:pt x="310652" y="0"/>
                </a:lnTo>
                <a:lnTo>
                  <a:pt x="318790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24265" y="3219968"/>
            <a:ext cx="357505" cy="436880"/>
          </a:xfrm>
          <a:custGeom>
            <a:avLst/>
            <a:gdLst/>
            <a:ahLst/>
            <a:cxnLst/>
            <a:rect l="l" t="t" r="r" b="b"/>
            <a:pathLst>
              <a:path w="357504" h="436879">
                <a:moveTo>
                  <a:pt x="318790" y="0"/>
                </a:moveTo>
                <a:lnTo>
                  <a:pt x="326288" y="0"/>
                </a:lnTo>
                <a:lnTo>
                  <a:pt x="332750" y="365"/>
                </a:lnTo>
                <a:lnTo>
                  <a:pt x="337840" y="883"/>
                </a:lnTo>
                <a:lnTo>
                  <a:pt x="342899" y="1371"/>
                </a:lnTo>
                <a:lnTo>
                  <a:pt x="355610" y="8381"/>
                </a:lnTo>
                <a:lnTo>
                  <a:pt x="356768" y="10149"/>
                </a:lnTo>
                <a:lnTo>
                  <a:pt x="357256" y="12191"/>
                </a:lnTo>
                <a:lnTo>
                  <a:pt x="357256" y="14477"/>
                </a:lnTo>
                <a:lnTo>
                  <a:pt x="357256" y="403859"/>
                </a:lnTo>
                <a:lnTo>
                  <a:pt x="357256" y="409041"/>
                </a:lnTo>
                <a:lnTo>
                  <a:pt x="356372" y="413613"/>
                </a:lnTo>
                <a:lnTo>
                  <a:pt x="354604" y="417575"/>
                </a:lnTo>
                <a:lnTo>
                  <a:pt x="352805" y="421629"/>
                </a:lnTo>
                <a:lnTo>
                  <a:pt x="350398" y="424921"/>
                </a:lnTo>
                <a:lnTo>
                  <a:pt x="347350" y="427603"/>
                </a:lnTo>
                <a:lnTo>
                  <a:pt x="344302" y="430377"/>
                </a:lnTo>
                <a:lnTo>
                  <a:pt x="340766" y="432297"/>
                </a:lnTo>
                <a:lnTo>
                  <a:pt x="336682" y="433577"/>
                </a:lnTo>
                <a:lnTo>
                  <a:pt x="332506" y="434705"/>
                </a:lnTo>
                <a:lnTo>
                  <a:pt x="328300" y="435345"/>
                </a:lnTo>
                <a:lnTo>
                  <a:pt x="324124" y="435345"/>
                </a:lnTo>
                <a:lnTo>
                  <a:pt x="286664" y="435345"/>
                </a:lnTo>
                <a:lnTo>
                  <a:pt x="278770" y="435345"/>
                </a:lnTo>
                <a:lnTo>
                  <a:pt x="272033" y="434583"/>
                </a:lnTo>
                <a:lnTo>
                  <a:pt x="266334" y="433059"/>
                </a:lnTo>
                <a:lnTo>
                  <a:pt x="260603" y="431413"/>
                </a:lnTo>
                <a:lnTo>
                  <a:pt x="255422" y="428609"/>
                </a:lnTo>
                <a:lnTo>
                  <a:pt x="250576" y="424433"/>
                </a:lnTo>
                <a:lnTo>
                  <a:pt x="245760" y="420349"/>
                </a:lnTo>
                <a:lnTo>
                  <a:pt x="224696" y="386507"/>
                </a:lnTo>
                <a:lnTo>
                  <a:pt x="113812" y="177789"/>
                </a:lnTo>
                <a:lnTo>
                  <a:pt x="90904" y="130301"/>
                </a:lnTo>
                <a:lnTo>
                  <a:pt x="81100" y="107583"/>
                </a:lnTo>
                <a:lnTo>
                  <a:pt x="76596" y="98145"/>
                </a:lnTo>
                <a:lnTo>
                  <a:pt x="78347" y="136270"/>
                </a:lnTo>
                <a:lnTo>
                  <a:pt x="79176" y="177147"/>
                </a:lnTo>
                <a:lnTo>
                  <a:pt x="79247" y="422269"/>
                </a:lnTo>
                <a:lnTo>
                  <a:pt x="79247" y="424555"/>
                </a:lnTo>
                <a:lnTo>
                  <a:pt x="71140" y="432815"/>
                </a:lnTo>
                <a:lnTo>
                  <a:pt x="68092" y="434065"/>
                </a:lnTo>
                <a:lnTo>
                  <a:pt x="64007" y="434949"/>
                </a:lnTo>
                <a:lnTo>
                  <a:pt x="58948" y="435711"/>
                </a:lnTo>
                <a:lnTo>
                  <a:pt x="53736" y="436351"/>
                </a:lnTo>
                <a:lnTo>
                  <a:pt x="47122" y="436747"/>
                </a:lnTo>
                <a:lnTo>
                  <a:pt x="39136" y="436747"/>
                </a:lnTo>
                <a:lnTo>
                  <a:pt x="31394" y="436747"/>
                </a:lnTo>
                <a:lnTo>
                  <a:pt x="7619" y="432815"/>
                </a:lnTo>
                <a:lnTo>
                  <a:pt x="4724" y="431657"/>
                </a:lnTo>
                <a:lnTo>
                  <a:pt x="2804" y="430133"/>
                </a:lnTo>
                <a:lnTo>
                  <a:pt x="1676" y="428365"/>
                </a:lnTo>
                <a:lnTo>
                  <a:pt x="518" y="426567"/>
                </a:lnTo>
                <a:lnTo>
                  <a:pt x="0" y="424555"/>
                </a:lnTo>
                <a:lnTo>
                  <a:pt x="0" y="422269"/>
                </a:lnTo>
                <a:lnTo>
                  <a:pt x="0" y="32887"/>
                </a:lnTo>
                <a:lnTo>
                  <a:pt x="0" y="22341"/>
                </a:lnTo>
                <a:lnTo>
                  <a:pt x="3047" y="14477"/>
                </a:lnTo>
                <a:lnTo>
                  <a:pt x="9143" y="9265"/>
                </a:lnTo>
                <a:lnTo>
                  <a:pt x="15239" y="4053"/>
                </a:lnTo>
                <a:lnTo>
                  <a:pt x="22859" y="1371"/>
                </a:lnTo>
                <a:lnTo>
                  <a:pt x="31760" y="1371"/>
                </a:lnTo>
                <a:lnTo>
                  <a:pt x="79004" y="1371"/>
                </a:lnTo>
                <a:lnTo>
                  <a:pt x="87508" y="1371"/>
                </a:lnTo>
                <a:lnTo>
                  <a:pt x="94640" y="2133"/>
                </a:lnTo>
                <a:lnTo>
                  <a:pt x="100462" y="3535"/>
                </a:lnTo>
                <a:lnTo>
                  <a:pt x="106192" y="4937"/>
                </a:lnTo>
                <a:lnTo>
                  <a:pt x="111404" y="7345"/>
                </a:lnTo>
                <a:lnTo>
                  <a:pt x="115976" y="10789"/>
                </a:lnTo>
                <a:lnTo>
                  <a:pt x="120548" y="14081"/>
                </a:lnTo>
                <a:lnTo>
                  <a:pt x="141244" y="46603"/>
                </a:lnTo>
                <a:lnTo>
                  <a:pt x="225704" y="204977"/>
                </a:lnTo>
                <a:lnTo>
                  <a:pt x="231510" y="216418"/>
                </a:lnTo>
                <a:lnTo>
                  <a:pt x="237305" y="227678"/>
                </a:lnTo>
                <a:lnTo>
                  <a:pt x="244210" y="241110"/>
                </a:lnTo>
                <a:lnTo>
                  <a:pt x="262167" y="277863"/>
                </a:lnTo>
                <a:lnTo>
                  <a:pt x="277306" y="310158"/>
                </a:lnTo>
                <a:lnTo>
                  <a:pt x="279928" y="315193"/>
                </a:lnTo>
                <a:lnTo>
                  <a:pt x="278316" y="261003"/>
                </a:lnTo>
                <a:lnTo>
                  <a:pt x="277886" y="14477"/>
                </a:lnTo>
                <a:lnTo>
                  <a:pt x="277886" y="12191"/>
                </a:lnTo>
                <a:lnTo>
                  <a:pt x="278526" y="10149"/>
                </a:lnTo>
                <a:lnTo>
                  <a:pt x="279928" y="8381"/>
                </a:lnTo>
                <a:lnTo>
                  <a:pt x="281177" y="6583"/>
                </a:lnTo>
                <a:lnTo>
                  <a:pt x="298978" y="883"/>
                </a:lnTo>
                <a:lnTo>
                  <a:pt x="304190" y="365"/>
                </a:lnTo>
                <a:lnTo>
                  <a:pt x="310652" y="0"/>
                </a:lnTo>
                <a:lnTo>
                  <a:pt x="318790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83545" y="3219328"/>
            <a:ext cx="88900" cy="437515"/>
          </a:xfrm>
          <a:custGeom>
            <a:avLst/>
            <a:gdLst/>
            <a:ahLst/>
            <a:cxnLst/>
            <a:rect l="l" t="t" r="r" b="b"/>
            <a:pathLst>
              <a:path w="88900" h="437514">
                <a:moveTo>
                  <a:pt x="44195" y="0"/>
                </a:moveTo>
                <a:lnTo>
                  <a:pt x="52852" y="0"/>
                </a:lnTo>
                <a:lnTo>
                  <a:pt x="59954" y="365"/>
                </a:lnTo>
                <a:lnTo>
                  <a:pt x="65531" y="1005"/>
                </a:lnTo>
                <a:lnTo>
                  <a:pt x="71140" y="1645"/>
                </a:lnTo>
                <a:lnTo>
                  <a:pt x="88391" y="11795"/>
                </a:lnTo>
                <a:lnTo>
                  <a:pt x="88391" y="14081"/>
                </a:lnTo>
                <a:lnTo>
                  <a:pt x="88391" y="423275"/>
                </a:lnTo>
                <a:lnTo>
                  <a:pt x="88391" y="425439"/>
                </a:lnTo>
                <a:lnTo>
                  <a:pt x="87629" y="427481"/>
                </a:lnTo>
                <a:lnTo>
                  <a:pt x="52852" y="437387"/>
                </a:lnTo>
                <a:lnTo>
                  <a:pt x="44195" y="437387"/>
                </a:lnTo>
                <a:lnTo>
                  <a:pt x="35692" y="437387"/>
                </a:lnTo>
                <a:lnTo>
                  <a:pt x="2164" y="429249"/>
                </a:lnTo>
                <a:lnTo>
                  <a:pt x="640" y="427481"/>
                </a:lnTo>
                <a:lnTo>
                  <a:pt x="0" y="425439"/>
                </a:lnTo>
                <a:lnTo>
                  <a:pt x="0" y="423275"/>
                </a:lnTo>
                <a:lnTo>
                  <a:pt x="0" y="14081"/>
                </a:lnTo>
                <a:lnTo>
                  <a:pt x="0" y="11795"/>
                </a:lnTo>
                <a:lnTo>
                  <a:pt x="640" y="9784"/>
                </a:lnTo>
                <a:lnTo>
                  <a:pt x="2164" y="7985"/>
                </a:lnTo>
                <a:lnTo>
                  <a:pt x="3566" y="6217"/>
                </a:lnTo>
                <a:lnTo>
                  <a:pt x="5974" y="4815"/>
                </a:lnTo>
                <a:lnTo>
                  <a:pt x="9540" y="3688"/>
                </a:lnTo>
                <a:lnTo>
                  <a:pt x="12953" y="2529"/>
                </a:lnTo>
                <a:lnTo>
                  <a:pt x="17525" y="1645"/>
                </a:lnTo>
                <a:lnTo>
                  <a:pt x="23012" y="1005"/>
                </a:lnTo>
                <a:lnTo>
                  <a:pt x="28590" y="365"/>
                </a:lnTo>
                <a:lnTo>
                  <a:pt x="35692" y="0"/>
                </a:lnTo>
                <a:lnTo>
                  <a:pt x="44195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0512" y="3219328"/>
            <a:ext cx="354330" cy="443230"/>
          </a:xfrm>
          <a:custGeom>
            <a:avLst/>
            <a:gdLst/>
            <a:ahLst/>
            <a:cxnLst/>
            <a:rect l="l" t="t" r="r" b="b"/>
            <a:pathLst>
              <a:path w="354329" h="443229">
                <a:moveTo>
                  <a:pt x="44195" y="0"/>
                </a:moveTo>
                <a:lnTo>
                  <a:pt x="52699" y="0"/>
                </a:lnTo>
                <a:lnTo>
                  <a:pt x="59679" y="365"/>
                </a:lnTo>
                <a:lnTo>
                  <a:pt x="85862" y="7985"/>
                </a:lnTo>
                <a:lnTo>
                  <a:pt x="87386" y="9784"/>
                </a:lnTo>
                <a:lnTo>
                  <a:pt x="87995" y="11795"/>
                </a:lnTo>
                <a:lnTo>
                  <a:pt x="87995" y="14081"/>
                </a:lnTo>
                <a:lnTo>
                  <a:pt x="87995" y="269869"/>
                </a:lnTo>
                <a:lnTo>
                  <a:pt x="92542" y="308509"/>
                </a:lnTo>
                <a:lnTo>
                  <a:pt x="110258" y="343307"/>
                </a:lnTo>
                <a:lnTo>
                  <a:pt x="145927" y="365460"/>
                </a:lnTo>
                <a:lnTo>
                  <a:pt x="169430" y="370370"/>
                </a:lnTo>
                <a:lnTo>
                  <a:pt x="185884" y="370087"/>
                </a:lnTo>
                <a:lnTo>
                  <a:pt x="223396" y="360270"/>
                </a:lnTo>
                <a:lnTo>
                  <a:pt x="256511" y="325808"/>
                </a:lnTo>
                <a:lnTo>
                  <a:pt x="266311" y="286856"/>
                </a:lnTo>
                <a:lnTo>
                  <a:pt x="266821" y="14081"/>
                </a:lnTo>
                <a:lnTo>
                  <a:pt x="266821" y="11795"/>
                </a:lnTo>
                <a:lnTo>
                  <a:pt x="267583" y="9784"/>
                </a:lnTo>
                <a:lnTo>
                  <a:pt x="268864" y="7985"/>
                </a:lnTo>
                <a:lnTo>
                  <a:pt x="270266" y="6217"/>
                </a:lnTo>
                <a:lnTo>
                  <a:pt x="272552" y="4815"/>
                </a:lnTo>
                <a:lnTo>
                  <a:pt x="275965" y="3688"/>
                </a:lnTo>
                <a:lnTo>
                  <a:pt x="279257" y="2529"/>
                </a:lnTo>
                <a:lnTo>
                  <a:pt x="283829" y="1645"/>
                </a:lnTo>
                <a:lnTo>
                  <a:pt x="289438" y="1005"/>
                </a:lnTo>
                <a:lnTo>
                  <a:pt x="295137" y="365"/>
                </a:lnTo>
                <a:lnTo>
                  <a:pt x="302270" y="0"/>
                </a:lnTo>
                <a:lnTo>
                  <a:pt x="310774" y="0"/>
                </a:lnTo>
                <a:lnTo>
                  <a:pt x="319277" y="0"/>
                </a:lnTo>
                <a:lnTo>
                  <a:pt x="351922" y="7985"/>
                </a:lnTo>
                <a:lnTo>
                  <a:pt x="353324" y="9784"/>
                </a:lnTo>
                <a:lnTo>
                  <a:pt x="353933" y="11795"/>
                </a:lnTo>
                <a:lnTo>
                  <a:pt x="353933" y="14081"/>
                </a:lnTo>
                <a:lnTo>
                  <a:pt x="353933" y="273923"/>
                </a:lnTo>
                <a:lnTo>
                  <a:pt x="350678" y="313563"/>
                </a:lnTo>
                <a:lnTo>
                  <a:pt x="339213" y="351803"/>
                </a:lnTo>
                <a:lnTo>
                  <a:pt x="320075" y="384929"/>
                </a:lnTo>
                <a:lnTo>
                  <a:pt x="291746" y="411179"/>
                </a:lnTo>
                <a:lnTo>
                  <a:pt x="246231" y="432983"/>
                </a:lnTo>
                <a:lnTo>
                  <a:pt x="208953" y="440895"/>
                </a:lnTo>
                <a:lnTo>
                  <a:pt x="184304" y="442816"/>
                </a:lnTo>
                <a:lnTo>
                  <a:pt x="168278" y="442647"/>
                </a:lnTo>
                <a:lnTo>
                  <a:pt x="128622" y="439269"/>
                </a:lnTo>
                <a:lnTo>
                  <a:pt x="80149" y="424310"/>
                </a:lnTo>
                <a:lnTo>
                  <a:pt x="40062" y="395324"/>
                </a:lnTo>
                <a:lnTo>
                  <a:pt x="13164" y="353209"/>
                </a:lnTo>
                <a:lnTo>
                  <a:pt x="1400" y="304584"/>
                </a:lnTo>
                <a:lnTo>
                  <a:pt x="0" y="14081"/>
                </a:lnTo>
                <a:lnTo>
                  <a:pt x="0" y="11795"/>
                </a:lnTo>
                <a:lnTo>
                  <a:pt x="640" y="9784"/>
                </a:lnTo>
                <a:lnTo>
                  <a:pt x="2042" y="7985"/>
                </a:lnTo>
                <a:lnTo>
                  <a:pt x="3291" y="6217"/>
                </a:lnTo>
                <a:lnTo>
                  <a:pt x="22738" y="1005"/>
                </a:lnTo>
                <a:lnTo>
                  <a:pt x="28315" y="365"/>
                </a:lnTo>
                <a:lnTo>
                  <a:pt x="35417" y="0"/>
                </a:lnTo>
                <a:lnTo>
                  <a:pt x="44195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8081" y="3219328"/>
            <a:ext cx="238125" cy="435609"/>
          </a:xfrm>
          <a:custGeom>
            <a:avLst/>
            <a:gdLst/>
            <a:ahLst/>
            <a:cxnLst/>
            <a:rect l="l" t="t" r="r" b="b"/>
            <a:pathLst>
              <a:path w="238125" h="435610">
                <a:moveTo>
                  <a:pt x="44195" y="0"/>
                </a:moveTo>
                <a:lnTo>
                  <a:pt x="52852" y="0"/>
                </a:lnTo>
                <a:lnTo>
                  <a:pt x="59954" y="365"/>
                </a:lnTo>
                <a:lnTo>
                  <a:pt x="65531" y="1005"/>
                </a:lnTo>
                <a:lnTo>
                  <a:pt x="71140" y="1645"/>
                </a:lnTo>
                <a:lnTo>
                  <a:pt x="88391" y="11795"/>
                </a:lnTo>
                <a:lnTo>
                  <a:pt x="88391" y="14081"/>
                </a:lnTo>
                <a:lnTo>
                  <a:pt x="88391" y="362711"/>
                </a:lnTo>
                <a:lnTo>
                  <a:pt x="224668" y="362711"/>
                </a:lnTo>
                <a:lnTo>
                  <a:pt x="226832" y="362711"/>
                </a:lnTo>
                <a:lnTo>
                  <a:pt x="228874" y="363352"/>
                </a:lnTo>
                <a:lnTo>
                  <a:pt x="230520" y="364479"/>
                </a:lnTo>
                <a:lnTo>
                  <a:pt x="232166" y="365759"/>
                </a:lnTo>
                <a:lnTo>
                  <a:pt x="233568" y="367771"/>
                </a:lnTo>
                <a:lnTo>
                  <a:pt x="234695" y="370575"/>
                </a:lnTo>
                <a:lnTo>
                  <a:pt x="235854" y="373379"/>
                </a:lnTo>
                <a:lnTo>
                  <a:pt x="236616" y="377068"/>
                </a:lnTo>
                <a:lnTo>
                  <a:pt x="237256" y="381640"/>
                </a:lnTo>
                <a:lnTo>
                  <a:pt x="237743" y="386212"/>
                </a:lnTo>
                <a:lnTo>
                  <a:pt x="238018" y="391789"/>
                </a:lnTo>
                <a:lnTo>
                  <a:pt x="238018" y="398525"/>
                </a:lnTo>
                <a:lnTo>
                  <a:pt x="238018" y="405262"/>
                </a:lnTo>
                <a:lnTo>
                  <a:pt x="230520" y="433303"/>
                </a:lnTo>
                <a:lnTo>
                  <a:pt x="228874" y="434705"/>
                </a:lnTo>
                <a:lnTo>
                  <a:pt x="226832" y="435345"/>
                </a:lnTo>
                <a:lnTo>
                  <a:pt x="224668" y="435345"/>
                </a:lnTo>
                <a:lnTo>
                  <a:pt x="26060" y="435345"/>
                </a:lnTo>
                <a:lnTo>
                  <a:pt x="18684" y="435345"/>
                </a:lnTo>
                <a:lnTo>
                  <a:pt x="12466" y="433181"/>
                </a:lnTo>
                <a:lnTo>
                  <a:pt x="7498" y="428731"/>
                </a:lnTo>
                <a:lnTo>
                  <a:pt x="2438" y="424433"/>
                </a:lnTo>
                <a:lnTo>
                  <a:pt x="0" y="417301"/>
                </a:lnTo>
                <a:lnTo>
                  <a:pt x="0" y="407548"/>
                </a:lnTo>
                <a:lnTo>
                  <a:pt x="0" y="14081"/>
                </a:lnTo>
                <a:lnTo>
                  <a:pt x="0" y="11795"/>
                </a:lnTo>
                <a:lnTo>
                  <a:pt x="640" y="9784"/>
                </a:lnTo>
                <a:lnTo>
                  <a:pt x="2164" y="7985"/>
                </a:lnTo>
                <a:lnTo>
                  <a:pt x="3566" y="6217"/>
                </a:lnTo>
                <a:lnTo>
                  <a:pt x="35692" y="0"/>
                </a:lnTo>
                <a:lnTo>
                  <a:pt x="44195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4558" y="3214360"/>
            <a:ext cx="320675" cy="447675"/>
          </a:xfrm>
          <a:custGeom>
            <a:avLst/>
            <a:gdLst/>
            <a:ahLst/>
            <a:cxnLst/>
            <a:rect l="l" t="t" r="r" b="b"/>
            <a:pathLst>
              <a:path w="320675" h="447675">
                <a:moveTo>
                  <a:pt x="200917" y="0"/>
                </a:moveTo>
                <a:lnTo>
                  <a:pt x="242750" y="4513"/>
                </a:lnTo>
                <a:lnTo>
                  <a:pt x="288563" y="20047"/>
                </a:lnTo>
                <a:lnTo>
                  <a:pt x="314455" y="40507"/>
                </a:lnTo>
                <a:lnTo>
                  <a:pt x="315583" y="42428"/>
                </a:lnTo>
                <a:lnTo>
                  <a:pt x="318631" y="59192"/>
                </a:lnTo>
                <a:lnTo>
                  <a:pt x="319027" y="63520"/>
                </a:lnTo>
                <a:lnTo>
                  <a:pt x="319149" y="68701"/>
                </a:lnTo>
                <a:lnTo>
                  <a:pt x="319149" y="74950"/>
                </a:lnTo>
                <a:lnTo>
                  <a:pt x="319149" y="81655"/>
                </a:lnTo>
                <a:lnTo>
                  <a:pt x="312047" y="109727"/>
                </a:lnTo>
                <a:lnTo>
                  <a:pt x="310523" y="111130"/>
                </a:lnTo>
                <a:lnTo>
                  <a:pt x="308725" y="111770"/>
                </a:lnTo>
                <a:lnTo>
                  <a:pt x="306713" y="111770"/>
                </a:lnTo>
                <a:lnTo>
                  <a:pt x="303391" y="111770"/>
                </a:lnTo>
                <a:lnTo>
                  <a:pt x="299215" y="109849"/>
                </a:lnTo>
                <a:lnTo>
                  <a:pt x="294003" y="105917"/>
                </a:lnTo>
                <a:lnTo>
                  <a:pt x="288913" y="101986"/>
                </a:lnTo>
                <a:lnTo>
                  <a:pt x="282177" y="97657"/>
                </a:lnTo>
                <a:lnTo>
                  <a:pt x="238163" y="78077"/>
                </a:lnTo>
                <a:lnTo>
                  <a:pt x="213892" y="74184"/>
                </a:lnTo>
                <a:lnTo>
                  <a:pt x="197589" y="74581"/>
                </a:lnTo>
                <a:lnTo>
                  <a:pt x="150393" y="89598"/>
                </a:lnTo>
                <a:lnTo>
                  <a:pt x="122351" y="118258"/>
                </a:lnTo>
                <a:lnTo>
                  <a:pt x="102011" y="165682"/>
                </a:lnTo>
                <a:lnTo>
                  <a:pt x="95279" y="214807"/>
                </a:lnTo>
                <a:lnTo>
                  <a:pt x="95432" y="231329"/>
                </a:lnTo>
                <a:lnTo>
                  <a:pt x="98613" y="270510"/>
                </a:lnTo>
                <a:lnTo>
                  <a:pt x="112388" y="315968"/>
                </a:lnTo>
                <a:lnTo>
                  <a:pt x="143865" y="354369"/>
                </a:lnTo>
                <a:lnTo>
                  <a:pt x="180305" y="369754"/>
                </a:lnTo>
                <a:lnTo>
                  <a:pt x="204212" y="372591"/>
                </a:lnTo>
                <a:lnTo>
                  <a:pt x="219095" y="372155"/>
                </a:lnTo>
                <a:lnTo>
                  <a:pt x="257588" y="363514"/>
                </a:lnTo>
                <a:lnTo>
                  <a:pt x="293234" y="345281"/>
                </a:lnTo>
                <a:lnTo>
                  <a:pt x="302141" y="339211"/>
                </a:lnTo>
                <a:lnTo>
                  <a:pt x="306195" y="337444"/>
                </a:lnTo>
                <a:lnTo>
                  <a:pt x="309121" y="337444"/>
                </a:lnTo>
                <a:lnTo>
                  <a:pt x="311285" y="337444"/>
                </a:lnTo>
                <a:lnTo>
                  <a:pt x="313053" y="337962"/>
                </a:lnTo>
                <a:lnTo>
                  <a:pt x="314455" y="338846"/>
                </a:lnTo>
                <a:lnTo>
                  <a:pt x="315705" y="339730"/>
                </a:lnTo>
                <a:lnTo>
                  <a:pt x="316863" y="341497"/>
                </a:lnTo>
                <a:lnTo>
                  <a:pt x="317747" y="344180"/>
                </a:lnTo>
                <a:lnTo>
                  <a:pt x="318631" y="346831"/>
                </a:lnTo>
                <a:lnTo>
                  <a:pt x="319393" y="350641"/>
                </a:lnTo>
                <a:lnTo>
                  <a:pt x="319789" y="355366"/>
                </a:lnTo>
                <a:lnTo>
                  <a:pt x="320277" y="360182"/>
                </a:lnTo>
                <a:lnTo>
                  <a:pt x="320429" y="366643"/>
                </a:lnTo>
                <a:lnTo>
                  <a:pt x="320429" y="374660"/>
                </a:lnTo>
                <a:lnTo>
                  <a:pt x="320429" y="380237"/>
                </a:lnTo>
                <a:lnTo>
                  <a:pt x="320277" y="384931"/>
                </a:lnTo>
                <a:lnTo>
                  <a:pt x="319911" y="388894"/>
                </a:lnTo>
                <a:lnTo>
                  <a:pt x="319667" y="392826"/>
                </a:lnTo>
                <a:lnTo>
                  <a:pt x="315705" y="406145"/>
                </a:lnTo>
                <a:lnTo>
                  <a:pt x="314699" y="408188"/>
                </a:lnTo>
                <a:lnTo>
                  <a:pt x="312931" y="410474"/>
                </a:lnTo>
                <a:lnTo>
                  <a:pt x="310371" y="413003"/>
                </a:lnTo>
                <a:lnTo>
                  <a:pt x="307963" y="415564"/>
                </a:lnTo>
                <a:lnTo>
                  <a:pt x="273413" y="433344"/>
                </a:lnTo>
                <a:lnTo>
                  <a:pt x="224301" y="445410"/>
                </a:lnTo>
                <a:lnTo>
                  <a:pt x="198957" y="447237"/>
                </a:lnTo>
                <a:lnTo>
                  <a:pt x="184022" y="446967"/>
                </a:lnTo>
                <a:lnTo>
                  <a:pt x="144723" y="442630"/>
                </a:lnTo>
                <a:lnTo>
                  <a:pt x="107740" y="431018"/>
                </a:lnTo>
                <a:lnTo>
                  <a:pt x="73550" y="411841"/>
                </a:lnTo>
                <a:lnTo>
                  <a:pt x="39214" y="376314"/>
                </a:lnTo>
                <a:lnTo>
                  <a:pt x="16044" y="331958"/>
                </a:lnTo>
                <a:lnTo>
                  <a:pt x="6030" y="294543"/>
                </a:lnTo>
                <a:lnTo>
                  <a:pt x="278" y="244693"/>
                </a:lnTo>
                <a:lnTo>
                  <a:pt x="0" y="231696"/>
                </a:lnTo>
                <a:lnTo>
                  <a:pt x="230" y="217306"/>
                </a:lnTo>
                <a:lnTo>
                  <a:pt x="3699" y="177471"/>
                </a:lnTo>
                <a:lnTo>
                  <a:pt x="16676" y="126936"/>
                </a:lnTo>
                <a:lnTo>
                  <a:pt x="33707" y="89987"/>
                </a:lnTo>
                <a:lnTo>
                  <a:pt x="62631" y="52433"/>
                </a:lnTo>
                <a:lnTo>
                  <a:pt x="92777" y="28545"/>
                </a:lnTo>
                <a:lnTo>
                  <a:pt x="139570" y="8324"/>
                </a:lnTo>
                <a:lnTo>
                  <a:pt x="189019" y="276"/>
                </a:lnTo>
                <a:lnTo>
                  <a:pt x="200917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82018" y="3214360"/>
            <a:ext cx="320675" cy="447675"/>
          </a:xfrm>
          <a:custGeom>
            <a:avLst/>
            <a:gdLst/>
            <a:ahLst/>
            <a:cxnLst/>
            <a:rect l="l" t="t" r="r" b="b"/>
            <a:pathLst>
              <a:path w="320675" h="447675">
                <a:moveTo>
                  <a:pt x="200911" y="0"/>
                </a:moveTo>
                <a:lnTo>
                  <a:pt x="242741" y="4511"/>
                </a:lnTo>
                <a:lnTo>
                  <a:pt x="288554" y="20046"/>
                </a:lnTo>
                <a:lnTo>
                  <a:pt x="314449" y="40507"/>
                </a:lnTo>
                <a:lnTo>
                  <a:pt x="315592" y="42428"/>
                </a:lnTo>
                <a:lnTo>
                  <a:pt x="319140" y="68701"/>
                </a:lnTo>
                <a:lnTo>
                  <a:pt x="319140" y="74950"/>
                </a:lnTo>
                <a:lnTo>
                  <a:pt x="319140" y="81655"/>
                </a:lnTo>
                <a:lnTo>
                  <a:pt x="316092" y="103388"/>
                </a:lnTo>
                <a:lnTo>
                  <a:pt x="314949" y="106314"/>
                </a:lnTo>
                <a:lnTo>
                  <a:pt x="313687" y="108478"/>
                </a:lnTo>
                <a:lnTo>
                  <a:pt x="312032" y="109727"/>
                </a:lnTo>
                <a:lnTo>
                  <a:pt x="310508" y="111130"/>
                </a:lnTo>
                <a:lnTo>
                  <a:pt x="308734" y="111770"/>
                </a:lnTo>
                <a:lnTo>
                  <a:pt x="306698" y="111770"/>
                </a:lnTo>
                <a:lnTo>
                  <a:pt x="303400" y="111770"/>
                </a:lnTo>
                <a:lnTo>
                  <a:pt x="299209" y="109849"/>
                </a:lnTo>
                <a:lnTo>
                  <a:pt x="293994" y="105917"/>
                </a:lnTo>
                <a:lnTo>
                  <a:pt x="288922" y="101986"/>
                </a:lnTo>
                <a:lnTo>
                  <a:pt x="282183" y="97657"/>
                </a:lnTo>
                <a:lnTo>
                  <a:pt x="238165" y="78079"/>
                </a:lnTo>
                <a:lnTo>
                  <a:pt x="213896" y="74184"/>
                </a:lnTo>
                <a:lnTo>
                  <a:pt x="197589" y="74582"/>
                </a:lnTo>
                <a:lnTo>
                  <a:pt x="150399" y="89597"/>
                </a:lnTo>
                <a:lnTo>
                  <a:pt x="122356" y="118253"/>
                </a:lnTo>
                <a:lnTo>
                  <a:pt x="102008" y="165676"/>
                </a:lnTo>
                <a:lnTo>
                  <a:pt x="95271" y="214800"/>
                </a:lnTo>
                <a:lnTo>
                  <a:pt x="95424" y="231323"/>
                </a:lnTo>
                <a:lnTo>
                  <a:pt x="98615" y="270504"/>
                </a:lnTo>
                <a:lnTo>
                  <a:pt x="112385" y="315967"/>
                </a:lnTo>
                <a:lnTo>
                  <a:pt x="143863" y="354369"/>
                </a:lnTo>
                <a:lnTo>
                  <a:pt x="180302" y="369754"/>
                </a:lnTo>
                <a:lnTo>
                  <a:pt x="204208" y="372591"/>
                </a:lnTo>
                <a:lnTo>
                  <a:pt x="219097" y="372155"/>
                </a:lnTo>
                <a:lnTo>
                  <a:pt x="257577" y="363515"/>
                </a:lnTo>
                <a:lnTo>
                  <a:pt x="293225" y="345282"/>
                </a:lnTo>
                <a:lnTo>
                  <a:pt x="302126" y="339211"/>
                </a:lnTo>
                <a:lnTo>
                  <a:pt x="306186" y="337444"/>
                </a:lnTo>
                <a:lnTo>
                  <a:pt x="309115" y="337444"/>
                </a:lnTo>
                <a:lnTo>
                  <a:pt x="311270" y="337444"/>
                </a:lnTo>
                <a:lnTo>
                  <a:pt x="313044" y="337962"/>
                </a:lnTo>
                <a:lnTo>
                  <a:pt x="314449" y="338846"/>
                </a:lnTo>
                <a:lnTo>
                  <a:pt x="315711" y="339730"/>
                </a:lnTo>
                <a:lnTo>
                  <a:pt x="316854" y="341497"/>
                </a:lnTo>
                <a:lnTo>
                  <a:pt x="317747" y="344180"/>
                </a:lnTo>
                <a:lnTo>
                  <a:pt x="318640" y="346831"/>
                </a:lnTo>
                <a:lnTo>
                  <a:pt x="319402" y="350641"/>
                </a:lnTo>
                <a:lnTo>
                  <a:pt x="319783" y="355366"/>
                </a:lnTo>
                <a:lnTo>
                  <a:pt x="320283" y="360182"/>
                </a:lnTo>
                <a:lnTo>
                  <a:pt x="320414" y="366643"/>
                </a:lnTo>
                <a:lnTo>
                  <a:pt x="320414" y="374660"/>
                </a:lnTo>
                <a:lnTo>
                  <a:pt x="320414" y="380237"/>
                </a:lnTo>
                <a:lnTo>
                  <a:pt x="320283" y="384931"/>
                </a:lnTo>
                <a:lnTo>
                  <a:pt x="319902" y="388894"/>
                </a:lnTo>
                <a:lnTo>
                  <a:pt x="319652" y="392826"/>
                </a:lnTo>
                <a:lnTo>
                  <a:pt x="315711" y="406145"/>
                </a:lnTo>
                <a:lnTo>
                  <a:pt x="314699" y="408188"/>
                </a:lnTo>
                <a:lnTo>
                  <a:pt x="312925" y="410474"/>
                </a:lnTo>
                <a:lnTo>
                  <a:pt x="310377" y="413003"/>
                </a:lnTo>
                <a:lnTo>
                  <a:pt x="307972" y="415564"/>
                </a:lnTo>
                <a:lnTo>
                  <a:pt x="273410" y="433343"/>
                </a:lnTo>
                <a:lnTo>
                  <a:pt x="224301" y="445410"/>
                </a:lnTo>
                <a:lnTo>
                  <a:pt x="198955" y="447237"/>
                </a:lnTo>
                <a:lnTo>
                  <a:pt x="184016" y="446967"/>
                </a:lnTo>
                <a:lnTo>
                  <a:pt x="144710" y="442629"/>
                </a:lnTo>
                <a:lnTo>
                  <a:pt x="107731" y="431015"/>
                </a:lnTo>
                <a:lnTo>
                  <a:pt x="73546" y="411835"/>
                </a:lnTo>
                <a:lnTo>
                  <a:pt x="39219" y="376310"/>
                </a:lnTo>
                <a:lnTo>
                  <a:pt x="16040" y="331954"/>
                </a:lnTo>
                <a:lnTo>
                  <a:pt x="6024" y="294541"/>
                </a:lnTo>
                <a:lnTo>
                  <a:pt x="277" y="244690"/>
                </a:lnTo>
                <a:lnTo>
                  <a:pt x="0" y="231691"/>
                </a:lnTo>
                <a:lnTo>
                  <a:pt x="229" y="217302"/>
                </a:lnTo>
                <a:lnTo>
                  <a:pt x="3694" y="177469"/>
                </a:lnTo>
                <a:lnTo>
                  <a:pt x="16679" y="126934"/>
                </a:lnTo>
                <a:lnTo>
                  <a:pt x="33713" y="89987"/>
                </a:lnTo>
                <a:lnTo>
                  <a:pt x="62631" y="52432"/>
                </a:lnTo>
                <a:lnTo>
                  <a:pt x="92779" y="28542"/>
                </a:lnTo>
                <a:lnTo>
                  <a:pt x="139573" y="8322"/>
                </a:lnTo>
                <a:lnTo>
                  <a:pt x="189023" y="275"/>
                </a:lnTo>
                <a:lnTo>
                  <a:pt x="200911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83857" y="3213597"/>
            <a:ext cx="283210" cy="448945"/>
          </a:xfrm>
          <a:custGeom>
            <a:avLst/>
            <a:gdLst/>
            <a:ahLst/>
            <a:cxnLst/>
            <a:rect l="l" t="t" r="r" b="b"/>
            <a:pathLst>
              <a:path w="283209" h="448945">
                <a:moveTo>
                  <a:pt x="152643" y="0"/>
                </a:moveTo>
                <a:lnTo>
                  <a:pt x="192937" y="4096"/>
                </a:lnTo>
                <a:lnTo>
                  <a:pt x="230819" y="15433"/>
                </a:lnTo>
                <a:lnTo>
                  <a:pt x="254264" y="31882"/>
                </a:lnTo>
                <a:lnTo>
                  <a:pt x="255148" y="33406"/>
                </a:lnTo>
                <a:lnTo>
                  <a:pt x="255788" y="35448"/>
                </a:lnTo>
                <a:lnTo>
                  <a:pt x="256275" y="38099"/>
                </a:lnTo>
                <a:lnTo>
                  <a:pt x="256915" y="40660"/>
                </a:lnTo>
                <a:lnTo>
                  <a:pt x="257312" y="43830"/>
                </a:lnTo>
                <a:lnTo>
                  <a:pt x="257555" y="47762"/>
                </a:lnTo>
                <a:lnTo>
                  <a:pt x="257677" y="51694"/>
                </a:lnTo>
                <a:lnTo>
                  <a:pt x="257799" y="56509"/>
                </a:lnTo>
                <a:lnTo>
                  <a:pt x="257799" y="62362"/>
                </a:lnTo>
                <a:lnTo>
                  <a:pt x="257799" y="68854"/>
                </a:lnTo>
                <a:lnTo>
                  <a:pt x="257677" y="74310"/>
                </a:lnTo>
                <a:lnTo>
                  <a:pt x="257312" y="78760"/>
                </a:lnTo>
                <a:lnTo>
                  <a:pt x="257037" y="83179"/>
                </a:lnTo>
                <a:lnTo>
                  <a:pt x="256428" y="86867"/>
                </a:lnTo>
                <a:lnTo>
                  <a:pt x="255666" y="89794"/>
                </a:lnTo>
                <a:lnTo>
                  <a:pt x="254904" y="92720"/>
                </a:lnTo>
                <a:lnTo>
                  <a:pt x="253745" y="94762"/>
                </a:lnTo>
                <a:lnTo>
                  <a:pt x="252343" y="96133"/>
                </a:lnTo>
                <a:lnTo>
                  <a:pt x="250819" y="97535"/>
                </a:lnTo>
                <a:lnTo>
                  <a:pt x="248930" y="98176"/>
                </a:lnTo>
                <a:lnTo>
                  <a:pt x="246522" y="98176"/>
                </a:lnTo>
                <a:lnTo>
                  <a:pt x="243961" y="98176"/>
                </a:lnTo>
                <a:lnTo>
                  <a:pt x="240029" y="96652"/>
                </a:lnTo>
                <a:lnTo>
                  <a:pt x="234695" y="93482"/>
                </a:lnTo>
                <a:lnTo>
                  <a:pt x="229361" y="90312"/>
                </a:lnTo>
                <a:lnTo>
                  <a:pt x="191618" y="74306"/>
                </a:lnTo>
                <a:lnTo>
                  <a:pt x="166007" y="69241"/>
                </a:lnTo>
                <a:lnTo>
                  <a:pt x="148081" y="69258"/>
                </a:lnTo>
                <a:lnTo>
                  <a:pt x="106161" y="85984"/>
                </a:lnTo>
                <a:lnTo>
                  <a:pt x="100340" y="96773"/>
                </a:lnTo>
                <a:lnTo>
                  <a:pt x="97932" y="102626"/>
                </a:lnTo>
                <a:lnTo>
                  <a:pt x="96773" y="108722"/>
                </a:lnTo>
                <a:lnTo>
                  <a:pt x="96773" y="115183"/>
                </a:lnTo>
                <a:lnTo>
                  <a:pt x="122553" y="156827"/>
                </a:lnTo>
                <a:lnTo>
                  <a:pt x="160124" y="176131"/>
                </a:lnTo>
                <a:lnTo>
                  <a:pt x="172031" y="181444"/>
                </a:lnTo>
                <a:lnTo>
                  <a:pt x="207539" y="198474"/>
                </a:lnTo>
                <a:lnTo>
                  <a:pt x="240714" y="219899"/>
                </a:lnTo>
                <a:lnTo>
                  <a:pt x="266178" y="248941"/>
                </a:lnTo>
                <a:lnTo>
                  <a:pt x="280322" y="284764"/>
                </a:lnTo>
                <a:lnTo>
                  <a:pt x="282928" y="308764"/>
                </a:lnTo>
                <a:lnTo>
                  <a:pt x="282436" y="323210"/>
                </a:lnTo>
                <a:lnTo>
                  <a:pt x="270310" y="371004"/>
                </a:lnTo>
                <a:lnTo>
                  <a:pt x="248376" y="402556"/>
                </a:lnTo>
                <a:lnTo>
                  <a:pt x="217199" y="426298"/>
                </a:lnTo>
                <a:lnTo>
                  <a:pt x="180190" y="440946"/>
                </a:lnTo>
                <a:lnTo>
                  <a:pt x="131287" y="448540"/>
                </a:lnTo>
                <a:lnTo>
                  <a:pt x="115134" y="448412"/>
                </a:lnTo>
                <a:lnTo>
                  <a:pt x="73997" y="443451"/>
                </a:lnTo>
                <a:lnTo>
                  <a:pt x="36922" y="432316"/>
                </a:lnTo>
                <a:lnTo>
                  <a:pt x="8016" y="415289"/>
                </a:lnTo>
                <a:lnTo>
                  <a:pt x="5090" y="412363"/>
                </a:lnTo>
                <a:lnTo>
                  <a:pt x="3047" y="408188"/>
                </a:lnTo>
                <a:lnTo>
                  <a:pt x="1767" y="402732"/>
                </a:lnTo>
                <a:lnTo>
                  <a:pt x="640" y="397276"/>
                </a:lnTo>
                <a:lnTo>
                  <a:pt x="0" y="389381"/>
                </a:lnTo>
                <a:lnTo>
                  <a:pt x="0" y="379110"/>
                </a:lnTo>
                <a:lnTo>
                  <a:pt x="0" y="372252"/>
                </a:lnTo>
                <a:lnTo>
                  <a:pt x="2804" y="350276"/>
                </a:lnTo>
                <a:lnTo>
                  <a:pt x="3809" y="347350"/>
                </a:lnTo>
                <a:lnTo>
                  <a:pt x="5212" y="345307"/>
                </a:lnTo>
                <a:lnTo>
                  <a:pt x="6857" y="344180"/>
                </a:lnTo>
                <a:lnTo>
                  <a:pt x="8503" y="342899"/>
                </a:lnTo>
                <a:lnTo>
                  <a:pt x="10424" y="342259"/>
                </a:lnTo>
                <a:lnTo>
                  <a:pt x="12710" y="342259"/>
                </a:lnTo>
                <a:lnTo>
                  <a:pt x="15880" y="342259"/>
                </a:lnTo>
                <a:lnTo>
                  <a:pt x="20208" y="344180"/>
                </a:lnTo>
                <a:lnTo>
                  <a:pt x="25907" y="347868"/>
                </a:lnTo>
                <a:lnTo>
                  <a:pt x="31638" y="351556"/>
                </a:lnTo>
                <a:lnTo>
                  <a:pt x="70603" y="369320"/>
                </a:lnTo>
                <a:lnTo>
                  <a:pt x="109399" y="377220"/>
                </a:lnTo>
                <a:lnTo>
                  <a:pt x="120906" y="377698"/>
                </a:lnTo>
                <a:lnTo>
                  <a:pt x="135109" y="377062"/>
                </a:lnTo>
                <a:lnTo>
                  <a:pt x="179191" y="358414"/>
                </a:lnTo>
                <a:lnTo>
                  <a:pt x="186811" y="345582"/>
                </a:lnTo>
                <a:lnTo>
                  <a:pt x="189981" y="338724"/>
                </a:lnTo>
                <a:lnTo>
                  <a:pt x="191505" y="330982"/>
                </a:lnTo>
                <a:lnTo>
                  <a:pt x="191505" y="322447"/>
                </a:lnTo>
                <a:lnTo>
                  <a:pt x="165807" y="280670"/>
                </a:lnTo>
                <a:lnTo>
                  <a:pt x="128536" y="261117"/>
                </a:lnTo>
                <a:lnTo>
                  <a:pt x="116723" y="255774"/>
                </a:lnTo>
                <a:lnTo>
                  <a:pt x="81401" y="238675"/>
                </a:lnTo>
                <a:lnTo>
                  <a:pt x="48795" y="217108"/>
                </a:lnTo>
                <a:lnTo>
                  <a:pt x="23765" y="188026"/>
                </a:lnTo>
                <a:lnTo>
                  <a:pt x="10004" y="152327"/>
                </a:lnTo>
                <a:lnTo>
                  <a:pt x="7401" y="127969"/>
                </a:lnTo>
                <a:lnTo>
                  <a:pt x="7921" y="113315"/>
                </a:lnTo>
                <a:lnTo>
                  <a:pt x="23074" y="63257"/>
                </a:lnTo>
                <a:lnTo>
                  <a:pt x="57099" y="26132"/>
                </a:lnTo>
                <a:lnTo>
                  <a:pt x="104171" y="5842"/>
                </a:lnTo>
                <a:lnTo>
                  <a:pt x="141235" y="300"/>
                </a:lnTo>
                <a:lnTo>
                  <a:pt x="152643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46169" y="3213597"/>
            <a:ext cx="410209" cy="448945"/>
          </a:xfrm>
          <a:custGeom>
            <a:avLst/>
            <a:gdLst/>
            <a:ahLst/>
            <a:cxnLst/>
            <a:rect l="l" t="t" r="r" b="b"/>
            <a:pathLst>
              <a:path w="410210" h="448945">
                <a:moveTo>
                  <a:pt x="209109" y="0"/>
                </a:moveTo>
                <a:lnTo>
                  <a:pt x="249592" y="2488"/>
                </a:lnTo>
                <a:lnTo>
                  <a:pt x="300668" y="15331"/>
                </a:lnTo>
                <a:lnTo>
                  <a:pt x="335879" y="33493"/>
                </a:lnTo>
                <a:lnTo>
                  <a:pt x="370878" y="68663"/>
                </a:lnTo>
                <a:lnTo>
                  <a:pt x="393995" y="112640"/>
                </a:lnTo>
                <a:lnTo>
                  <a:pt x="403774" y="150367"/>
                </a:lnTo>
                <a:lnTo>
                  <a:pt x="409615" y="199961"/>
                </a:lnTo>
                <a:lnTo>
                  <a:pt x="409989" y="212828"/>
                </a:lnTo>
                <a:lnTo>
                  <a:pt x="409804" y="227939"/>
                </a:lnTo>
                <a:lnTo>
                  <a:pt x="406823" y="268453"/>
                </a:lnTo>
                <a:lnTo>
                  <a:pt x="397158" y="313953"/>
                </a:lnTo>
                <a:lnTo>
                  <a:pt x="381918" y="351278"/>
                </a:lnTo>
                <a:lnTo>
                  <a:pt x="351859" y="392652"/>
                </a:lnTo>
                <a:lnTo>
                  <a:pt x="321958" y="417346"/>
                </a:lnTo>
                <a:lnTo>
                  <a:pt x="287716" y="434102"/>
                </a:lnTo>
                <a:lnTo>
                  <a:pt x="250420" y="444328"/>
                </a:lnTo>
                <a:lnTo>
                  <a:pt x="201102" y="448696"/>
                </a:lnTo>
                <a:lnTo>
                  <a:pt x="186942" y="448432"/>
                </a:lnTo>
                <a:lnTo>
                  <a:pt x="147639" y="444448"/>
                </a:lnTo>
                <a:lnTo>
                  <a:pt x="100591" y="430691"/>
                </a:lnTo>
                <a:lnTo>
                  <a:pt x="67499" y="411245"/>
                </a:lnTo>
                <a:lnTo>
                  <a:pt x="39674" y="381523"/>
                </a:lnTo>
                <a:lnTo>
                  <a:pt x="16427" y="338302"/>
                </a:lnTo>
                <a:lnTo>
                  <a:pt x="4708" y="292380"/>
                </a:lnTo>
                <a:lnTo>
                  <a:pt x="566" y="253852"/>
                </a:lnTo>
                <a:lnTo>
                  <a:pt x="0" y="240048"/>
                </a:lnTo>
                <a:lnTo>
                  <a:pt x="130" y="223832"/>
                </a:lnTo>
                <a:lnTo>
                  <a:pt x="2775" y="182087"/>
                </a:lnTo>
                <a:lnTo>
                  <a:pt x="11526" y="137810"/>
                </a:lnTo>
                <a:lnTo>
                  <a:pt x="27025" y="99133"/>
                </a:lnTo>
                <a:lnTo>
                  <a:pt x="56682" y="57735"/>
                </a:lnTo>
                <a:lnTo>
                  <a:pt x="86665" y="32517"/>
                </a:lnTo>
                <a:lnTo>
                  <a:pt x="129157" y="11849"/>
                </a:lnTo>
                <a:lnTo>
                  <a:pt x="178011" y="1565"/>
                </a:lnTo>
                <a:lnTo>
                  <a:pt x="209109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2782" y="3213597"/>
            <a:ext cx="283210" cy="448945"/>
          </a:xfrm>
          <a:custGeom>
            <a:avLst/>
            <a:gdLst/>
            <a:ahLst/>
            <a:cxnLst/>
            <a:rect l="l" t="t" r="r" b="b"/>
            <a:pathLst>
              <a:path w="283210" h="448945">
                <a:moveTo>
                  <a:pt x="152643" y="0"/>
                </a:moveTo>
                <a:lnTo>
                  <a:pt x="192937" y="4096"/>
                </a:lnTo>
                <a:lnTo>
                  <a:pt x="230819" y="15433"/>
                </a:lnTo>
                <a:lnTo>
                  <a:pt x="254264" y="31882"/>
                </a:lnTo>
                <a:lnTo>
                  <a:pt x="255148" y="33406"/>
                </a:lnTo>
                <a:lnTo>
                  <a:pt x="255788" y="35448"/>
                </a:lnTo>
                <a:lnTo>
                  <a:pt x="256275" y="38099"/>
                </a:lnTo>
                <a:lnTo>
                  <a:pt x="256915" y="40660"/>
                </a:lnTo>
                <a:lnTo>
                  <a:pt x="257312" y="43830"/>
                </a:lnTo>
                <a:lnTo>
                  <a:pt x="257555" y="47762"/>
                </a:lnTo>
                <a:lnTo>
                  <a:pt x="257677" y="51694"/>
                </a:lnTo>
                <a:lnTo>
                  <a:pt x="257799" y="56509"/>
                </a:lnTo>
                <a:lnTo>
                  <a:pt x="257799" y="62362"/>
                </a:lnTo>
                <a:lnTo>
                  <a:pt x="257799" y="68854"/>
                </a:lnTo>
                <a:lnTo>
                  <a:pt x="257677" y="74310"/>
                </a:lnTo>
                <a:lnTo>
                  <a:pt x="257312" y="78760"/>
                </a:lnTo>
                <a:lnTo>
                  <a:pt x="257037" y="83179"/>
                </a:lnTo>
                <a:lnTo>
                  <a:pt x="256428" y="86867"/>
                </a:lnTo>
                <a:lnTo>
                  <a:pt x="255666" y="89794"/>
                </a:lnTo>
                <a:lnTo>
                  <a:pt x="254904" y="92720"/>
                </a:lnTo>
                <a:lnTo>
                  <a:pt x="253745" y="94762"/>
                </a:lnTo>
                <a:lnTo>
                  <a:pt x="252343" y="96133"/>
                </a:lnTo>
                <a:lnTo>
                  <a:pt x="250819" y="97535"/>
                </a:lnTo>
                <a:lnTo>
                  <a:pt x="248930" y="98176"/>
                </a:lnTo>
                <a:lnTo>
                  <a:pt x="246522" y="98176"/>
                </a:lnTo>
                <a:lnTo>
                  <a:pt x="243961" y="98176"/>
                </a:lnTo>
                <a:lnTo>
                  <a:pt x="240029" y="96652"/>
                </a:lnTo>
                <a:lnTo>
                  <a:pt x="234695" y="93482"/>
                </a:lnTo>
                <a:lnTo>
                  <a:pt x="229361" y="90312"/>
                </a:lnTo>
                <a:lnTo>
                  <a:pt x="191618" y="74306"/>
                </a:lnTo>
                <a:lnTo>
                  <a:pt x="166007" y="69241"/>
                </a:lnTo>
                <a:lnTo>
                  <a:pt x="148081" y="69258"/>
                </a:lnTo>
                <a:lnTo>
                  <a:pt x="106161" y="85984"/>
                </a:lnTo>
                <a:lnTo>
                  <a:pt x="100340" y="96773"/>
                </a:lnTo>
                <a:lnTo>
                  <a:pt x="97932" y="102626"/>
                </a:lnTo>
                <a:lnTo>
                  <a:pt x="96773" y="108722"/>
                </a:lnTo>
                <a:lnTo>
                  <a:pt x="96773" y="115183"/>
                </a:lnTo>
                <a:lnTo>
                  <a:pt x="122553" y="156827"/>
                </a:lnTo>
                <a:lnTo>
                  <a:pt x="160124" y="176131"/>
                </a:lnTo>
                <a:lnTo>
                  <a:pt x="172031" y="181444"/>
                </a:lnTo>
                <a:lnTo>
                  <a:pt x="207539" y="198474"/>
                </a:lnTo>
                <a:lnTo>
                  <a:pt x="240714" y="219899"/>
                </a:lnTo>
                <a:lnTo>
                  <a:pt x="266178" y="248941"/>
                </a:lnTo>
                <a:lnTo>
                  <a:pt x="280322" y="284764"/>
                </a:lnTo>
                <a:lnTo>
                  <a:pt x="282928" y="308764"/>
                </a:lnTo>
                <a:lnTo>
                  <a:pt x="282436" y="323210"/>
                </a:lnTo>
                <a:lnTo>
                  <a:pt x="270310" y="371004"/>
                </a:lnTo>
                <a:lnTo>
                  <a:pt x="248376" y="402556"/>
                </a:lnTo>
                <a:lnTo>
                  <a:pt x="217199" y="426298"/>
                </a:lnTo>
                <a:lnTo>
                  <a:pt x="180190" y="440946"/>
                </a:lnTo>
                <a:lnTo>
                  <a:pt x="131287" y="448540"/>
                </a:lnTo>
                <a:lnTo>
                  <a:pt x="115134" y="448412"/>
                </a:lnTo>
                <a:lnTo>
                  <a:pt x="73997" y="443451"/>
                </a:lnTo>
                <a:lnTo>
                  <a:pt x="36922" y="432316"/>
                </a:lnTo>
                <a:lnTo>
                  <a:pt x="8016" y="415289"/>
                </a:lnTo>
                <a:lnTo>
                  <a:pt x="5090" y="412363"/>
                </a:lnTo>
                <a:lnTo>
                  <a:pt x="3047" y="408188"/>
                </a:lnTo>
                <a:lnTo>
                  <a:pt x="1767" y="402732"/>
                </a:lnTo>
                <a:lnTo>
                  <a:pt x="640" y="397276"/>
                </a:lnTo>
                <a:lnTo>
                  <a:pt x="0" y="389381"/>
                </a:lnTo>
                <a:lnTo>
                  <a:pt x="0" y="379110"/>
                </a:lnTo>
                <a:lnTo>
                  <a:pt x="0" y="372252"/>
                </a:lnTo>
                <a:lnTo>
                  <a:pt x="2804" y="350276"/>
                </a:lnTo>
                <a:lnTo>
                  <a:pt x="3809" y="347350"/>
                </a:lnTo>
                <a:lnTo>
                  <a:pt x="5212" y="345307"/>
                </a:lnTo>
                <a:lnTo>
                  <a:pt x="6857" y="344180"/>
                </a:lnTo>
                <a:lnTo>
                  <a:pt x="8503" y="342899"/>
                </a:lnTo>
                <a:lnTo>
                  <a:pt x="10546" y="342259"/>
                </a:lnTo>
                <a:lnTo>
                  <a:pt x="12710" y="342259"/>
                </a:lnTo>
                <a:lnTo>
                  <a:pt x="15880" y="342259"/>
                </a:lnTo>
                <a:lnTo>
                  <a:pt x="20208" y="344180"/>
                </a:lnTo>
                <a:lnTo>
                  <a:pt x="25907" y="347868"/>
                </a:lnTo>
                <a:lnTo>
                  <a:pt x="31638" y="351556"/>
                </a:lnTo>
                <a:lnTo>
                  <a:pt x="70603" y="369320"/>
                </a:lnTo>
                <a:lnTo>
                  <a:pt x="109399" y="377220"/>
                </a:lnTo>
                <a:lnTo>
                  <a:pt x="120906" y="377698"/>
                </a:lnTo>
                <a:lnTo>
                  <a:pt x="135109" y="377062"/>
                </a:lnTo>
                <a:lnTo>
                  <a:pt x="179191" y="358414"/>
                </a:lnTo>
                <a:lnTo>
                  <a:pt x="186811" y="345582"/>
                </a:lnTo>
                <a:lnTo>
                  <a:pt x="189981" y="338724"/>
                </a:lnTo>
                <a:lnTo>
                  <a:pt x="191505" y="330982"/>
                </a:lnTo>
                <a:lnTo>
                  <a:pt x="191505" y="322447"/>
                </a:lnTo>
                <a:lnTo>
                  <a:pt x="165807" y="280670"/>
                </a:lnTo>
                <a:lnTo>
                  <a:pt x="128536" y="261117"/>
                </a:lnTo>
                <a:lnTo>
                  <a:pt x="116723" y="255774"/>
                </a:lnTo>
                <a:lnTo>
                  <a:pt x="81401" y="238675"/>
                </a:lnTo>
                <a:lnTo>
                  <a:pt x="48795" y="217108"/>
                </a:lnTo>
                <a:lnTo>
                  <a:pt x="23765" y="188026"/>
                </a:lnTo>
                <a:lnTo>
                  <a:pt x="10004" y="152327"/>
                </a:lnTo>
                <a:lnTo>
                  <a:pt x="7401" y="127969"/>
                </a:lnTo>
                <a:lnTo>
                  <a:pt x="7921" y="113315"/>
                </a:lnTo>
                <a:lnTo>
                  <a:pt x="23074" y="63257"/>
                </a:lnTo>
                <a:lnTo>
                  <a:pt x="57099" y="26132"/>
                </a:lnTo>
                <a:lnTo>
                  <a:pt x="104171" y="5842"/>
                </a:lnTo>
                <a:lnTo>
                  <a:pt x="141235" y="300"/>
                </a:lnTo>
                <a:lnTo>
                  <a:pt x="152643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40699" y="3213597"/>
            <a:ext cx="410209" cy="448945"/>
          </a:xfrm>
          <a:custGeom>
            <a:avLst/>
            <a:gdLst/>
            <a:ahLst/>
            <a:cxnLst/>
            <a:rect l="l" t="t" r="r" b="b"/>
            <a:pathLst>
              <a:path w="410210" h="448945">
                <a:moveTo>
                  <a:pt x="209133" y="0"/>
                </a:moveTo>
                <a:lnTo>
                  <a:pt x="249616" y="2488"/>
                </a:lnTo>
                <a:lnTo>
                  <a:pt x="300689" y="15331"/>
                </a:lnTo>
                <a:lnTo>
                  <a:pt x="335897" y="33495"/>
                </a:lnTo>
                <a:lnTo>
                  <a:pt x="370895" y="68666"/>
                </a:lnTo>
                <a:lnTo>
                  <a:pt x="394012" y="112645"/>
                </a:lnTo>
                <a:lnTo>
                  <a:pt x="403789" y="150370"/>
                </a:lnTo>
                <a:lnTo>
                  <a:pt x="409630" y="199965"/>
                </a:lnTo>
                <a:lnTo>
                  <a:pt x="410004" y="212833"/>
                </a:lnTo>
                <a:lnTo>
                  <a:pt x="409818" y="227943"/>
                </a:lnTo>
                <a:lnTo>
                  <a:pt x="406837" y="268456"/>
                </a:lnTo>
                <a:lnTo>
                  <a:pt x="397172" y="313957"/>
                </a:lnTo>
                <a:lnTo>
                  <a:pt x="381932" y="351280"/>
                </a:lnTo>
                <a:lnTo>
                  <a:pt x="351872" y="392654"/>
                </a:lnTo>
                <a:lnTo>
                  <a:pt x="321971" y="417348"/>
                </a:lnTo>
                <a:lnTo>
                  <a:pt x="287728" y="434103"/>
                </a:lnTo>
                <a:lnTo>
                  <a:pt x="250437" y="444327"/>
                </a:lnTo>
                <a:lnTo>
                  <a:pt x="201114" y="448696"/>
                </a:lnTo>
                <a:lnTo>
                  <a:pt x="186958" y="448432"/>
                </a:lnTo>
                <a:lnTo>
                  <a:pt x="147655" y="444448"/>
                </a:lnTo>
                <a:lnTo>
                  <a:pt x="100599" y="430691"/>
                </a:lnTo>
                <a:lnTo>
                  <a:pt x="67512" y="411242"/>
                </a:lnTo>
                <a:lnTo>
                  <a:pt x="39691" y="381521"/>
                </a:lnTo>
                <a:lnTo>
                  <a:pt x="16441" y="338300"/>
                </a:lnTo>
                <a:lnTo>
                  <a:pt x="4718" y="292379"/>
                </a:lnTo>
                <a:lnTo>
                  <a:pt x="568" y="253851"/>
                </a:lnTo>
                <a:lnTo>
                  <a:pt x="0" y="240047"/>
                </a:lnTo>
                <a:lnTo>
                  <a:pt x="130" y="223831"/>
                </a:lnTo>
                <a:lnTo>
                  <a:pt x="2784" y="182087"/>
                </a:lnTo>
                <a:lnTo>
                  <a:pt x="11542" y="137810"/>
                </a:lnTo>
                <a:lnTo>
                  <a:pt x="27041" y="99134"/>
                </a:lnTo>
                <a:lnTo>
                  <a:pt x="56695" y="57736"/>
                </a:lnTo>
                <a:lnTo>
                  <a:pt x="86679" y="32519"/>
                </a:lnTo>
                <a:lnTo>
                  <a:pt x="129177" y="11850"/>
                </a:lnTo>
                <a:lnTo>
                  <a:pt x="178027" y="1565"/>
                </a:lnTo>
                <a:lnTo>
                  <a:pt x="209133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4707" y="2825495"/>
            <a:ext cx="5596128" cy="1525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42531" y="2825495"/>
            <a:ext cx="1063752" cy="1525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56616" y="3218169"/>
            <a:ext cx="4588007" cy="473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0614" y="3202442"/>
            <a:ext cx="4620011" cy="5055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15440" y="4728995"/>
            <a:ext cx="520192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007F00"/>
                </a:solidFill>
                <a:latin typeface="Calibri"/>
                <a:cs typeface="Calibri"/>
              </a:rPr>
              <a:t>Gru</a:t>
            </a:r>
            <a:r>
              <a:rPr sz="1800" b="1" spc="5" dirty="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sz="1800" b="1" spc="-6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de</a:t>
            </a:r>
            <a:r>
              <a:rPr sz="1800" b="1" spc="-5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007F00"/>
                </a:solidFill>
                <a:latin typeface="Calibri"/>
                <a:cs typeface="Calibri"/>
              </a:rPr>
              <a:t>v</a:t>
            </a:r>
            <a:r>
              <a:rPr sz="1800" b="1" spc="-5" dirty="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007F00"/>
                </a:solidFill>
                <a:latin typeface="Calibri"/>
                <a:cs typeface="Calibri"/>
              </a:rPr>
              <a:t>ió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sz="1800" b="1" spc="-7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y</a:t>
            </a:r>
            <a:r>
              <a:rPr sz="1800" b="1" spc="-4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7F00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rgbClr val="007F00"/>
                </a:solidFill>
                <a:latin typeface="Calibri"/>
                <a:cs typeface="Calibri"/>
              </a:rPr>
              <a:t>ció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n</a:t>
            </a:r>
            <a:r>
              <a:rPr sz="1800" b="1" spc="-8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800" b="1" spc="-165" dirty="0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007F00"/>
                </a:solidFill>
                <a:latin typeface="Calibri"/>
                <a:cs typeface="Calibri"/>
              </a:rPr>
              <a:t>em</a:t>
            </a:r>
            <a:r>
              <a:rPr sz="1800" b="1" spc="5" dirty="0">
                <a:solidFill>
                  <a:srgbClr val="007F00"/>
                </a:solidFill>
                <a:latin typeface="Calibri"/>
                <a:cs typeface="Calibri"/>
              </a:rPr>
              <a:t>p</a:t>
            </a:r>
            <a:r>
              <a:rPr sz="1800" b="1" spc="-45" dirty="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ana</a:t>
            </a:r>
            <a:r>
              <a:rPr sz="1800" b="1" spc="-6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d</a:t>
            </a:r>
            <a:r>
              <a:rPr sz="1800" b="1" spc="5" dirty="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007F00"/>
                </a:solidFill>
                <a:latin typeface="Calibri"/>
                <a:cs typeface="Calibri"/>
              </a:rPr>
              <a:t>l</a:t>
            </a:r>
            <a:r>
              <a:rPr sz="1800" b="1" spc="-6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ánc</a:t>
            </a:r>
            <a:r>
              <a:rPr sz="1800" b="1" spc="5" dirty="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60" dirty="0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elé</a:t>
            </a:r>
            <a:r>
              <a:rPr sz="1800" b="1" spc="-35" dirty="0">
                <a:solidFill>
                  <a:srgbClr val="007F00"/>
                </a:solidFill>
                <a:latin typeface="Calibri"/>
                <a:cs typeface="Calibri"/>
              </a:rPr>
              <a:t>f</a:t>
            </a:r>
            <a:r>
              <a:rPr sz="1800" b="1" spc="-10" dirty="0">
                <a:solidFill>
                  <a:srgbClr val="007F00"/>
                </a:solidFill>
                <a:latin typeface="Calibri"/>
                <a:cs typeface="Calibri"/>
              </a:rPr>
              <a:t>ono:</a:t>
            </a:r>
            <a:r>
              <a:rPr sz="1800" b="1" spc="-7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7F00"/>
                </a:solidFill>
                <a:latin typeface="Calibri"/>
                <a:cs typeface="Calibri"/>
              </a:rPr>
              <a:t>(1)</a:t>
            </a:r>
            <a:r>
              <a:rPr sz="1800" b="1" spc="-4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7F00"/>
                </a:solidFill>
                <a:latin typeface="Calibri"/>
                <a:cs typeface="Calibri"/>
              </a:rPr>
              <a:t>3341111</a:t>
            </a:r>
            <a:r>
              <a:rPr sz="1800" b="1" spc="-4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Ext.</a:t>
            </a:r>
            <a:r>
              <a:rPr sz="1800" b="1" spc="-6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7F00"/>
                </a:solidFill>
                <a:latin typeface="Calibri"/>
                <a:cs typeface="Calibri"/>
              </a:rPr>
              <a:t>4101</a:t>
            </a:r>
            <a:r>
              <a:rPr sz="1800" b="1" spc="-2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-</a:t>
            </a:r>
            <a:r>
              <a:rPr sz="1800" b="1" spc="-4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7F00"/>
                </a:solidFill>
                <a:latin typeface="Calibri"/>
                <a:cs typeface="Calibri"/>
              </a:rPr>
              <a:t>4106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007F00"/>
                </a:solidFill>
                <a:latin typeface="Calibri"/>
                <a:cs typeface="Calibri"/>
              </a:rPr>
              <a:t>Cor</a:t>
            </a:r>
            <a:r>
              <a:rPr sz="1800" b="1" spc="-35" dirty="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sz="1800" b="1" spc="-5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ele</a:t>
            </a:r>
            <a:r>
              <a:rPr sz="1800" b="1" spc="-10" dirty="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</a:rPr>
              <a:t>t</a:t>
            </a:r>
            <a:r>
              <a:rPr sz="1800" b="1" spc="-30" dirty="0">
                <a:solidFill>
                  <a:srgbClr val="007F00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007F00"/>
                </a:solidFill>
                <a:latin typeface="Calibri"/>
                <a:cs typeface="Calibri"/>
              </a:rPr>
              <a:t>óni</a:t>
            </a:r>
            <a:r>
              <a:rPr sz="1800" b="1" spc="-25" dirty="0">
                <a:solidFill>
                  <a:srgbClr val="007F00"/>
                </a:solidFill>
                <a:latin typeface="Calibri"/>
                <a:cs typeface="Calibri"/>
              </a:rPr>
              <a:t>c</a:t>
            </a:r>
            <a:r>
              <a:rPr sz="1800" b="1" spc="-20" dirty="0">
                <a:solidFill>
                  <a:srgbClr val="007F00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007F00"/>
                </a:solidFill>
                <a:latin typeface="Calibri"/>
                <a:cs typeface="Calibri"/>
              </a:rPr>
              <a:t>:</a:t>
            </a:r>
            <a:r>
              <a:rPr sz="1800" b="1" spc="-7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dnpue</a:t>
            </a:r>
            <a:r>
              <a:rPr sz="1800" b="1" spc="-5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800" b="1" spc="-30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800" b="1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o@</a:t>
            </a:r>
            <a:r>
              <a:rPr sz="1800" b="1" spc="-15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c</a:t>
            </a:r>
            <a:r>
              <a:rPr sz="1800" b="1" spc="-10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800" b="1" spc="-20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n</a:t>
            </a:r>
            <a:r>
              <a:rPr sz="1800" b="1" spc="-10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ce</a:t>
            </a:r>
            <a:r>
              <a:rPr sz="1800" b="1" spc="-160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800" b="1" spc="20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.</a:t>
            </a:r>
            <a:r>
              <a:rPr sz="1800" b="1" spc="-30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g</a:t>
            </a:r>
            <a:r>
              <a:rPr sz="1800" b="1" spc="-20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800" b="1" spc="-135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v</a:t>
            </a:r>
            <a:r>
              <a:rPr sz="1800" b="1" spc="-5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.</a:t>
            </a:r>
            <a:r>
              <a:rPr sz="1800" b="1" spc="-25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c</a:t>
            </a:r>
            <a:r>
              <a:rPr sz="1800" b="1" spc="-10" dirty="0">
                <a:solidFill>
                  <a:srgbClr val="007F00"/>
                </a:solidFill>
                <a:latin typeface="Calibri"/>
                <a:cs typeface="Calibri"/>
                <a:hlinkClick r:id="rId7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2100" y="980678"/>
            <a:ext cx="8924422" cy="1286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5898" y="5877269"/>
            <a:ext cx="1800225" cy="571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157" y="2661700"/>
            <a:ext cx="8677910" cy="132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tabLst>
                <a:tab pos="4744085" algn="l"/>
              </a:tabLst>
            </a:pP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TOMA</a:t>
            </a:r>
            <a:r>
              <a:rPr sz="3000" b="1" spc="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b="1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PRUE</a:t>
            </a:r>
            <a:r>
              <a:rPr sz="3000" b="1" spc="-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30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000" b="1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3000" b="1" spc="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3000" b="1" spc="-5" dirty="0">
                <a:solidFill>
                  <a:srgbClr val="FFFFFF"/>
                </a:solidFill>
                <a:latin typeface="Verdana"/>
                <a:cs typeface="Verdana"/>
              </a:rPr>
              <a:t>LECU</a:t>
            </a:r>
            <a:r>
              <a:rPr sz="3000" b="1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000" b="1" spc="-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3000" b="1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000" b="1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b="1" spc="-25" dirty="0">
                <a:solidFill>
                  <a:srgbClr val="FFFFFF"/>
                </a:solidFill>
                <a:latin typeface="Verdana"/>
                <a:cs typeface="Verdana"/>
              </a:rPr>
              <a:t>TECC</a:t>
            </a:r>
            <a:r>
              <a:rPr sz="3000" b="1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000" b="1" spc="-35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3000" b="1" spc="-3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3000" b="1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0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000" b="1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3000" b="1" spc="-3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000" b="1" spc="-2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3000" b="1" spc="2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Verdana"/>
                <a:cs typeface="Verdana"/>
              </a:rPr>
              <a:t>CONTRO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3000" b="1" spc="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3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CAL</a:t>
            </a:r>
            <a:r>
              <a:rPr sz="3000" b="1" spc="-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3000" b="1" spc="-5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000" b="1" spc="2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b="1" spc="-3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3000" b="1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000" b="1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-ANALÍ</a:t>
            </a:r>
            <a:r>
              <a:rPr sz="3000" b="1" spc="-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000" b="1" spc="-25" dirty="0">
                <a:solidFill>
                  <a:srgbClr val="FFFFFF"/>
                </a:solidFill>
                <a:latin typeface="Verdana"/>
                <a:cs typeface="Verdana"/>
              </a:rPr>
              <a:t>ICO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67190" y="5702298"/>
            <a:ext cx="4681484" cy="965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18970" y="4738193"/>
            <a:ext cx="500126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Verdana"/>
                <a:cs typeface="Verdana"/>
              </a:rPr>
              <a:t>ENF.</a:t>
            </a:r>
            <a:r>
              <a:rPr sz="2400" b="1" spc="21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YULY</a:t>
            </a:r>
            <a:r>
              <a:rPr sz="2400" b="1" spc="21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M</a:t>
            </a:r>
            <a:r>
              <a:rPr sz="2400" b="1" dirty="0">
                <a:latin typeface="Verdana"/>
                <a:cs typeface="Verdana"/>
              </a:rPr>
              <a:t>ILENA</a:t>
            </a:r>
            <a:r>
              <a:rPr sz="2400" b="1" spc="21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Verdana"/>
                <a:cs typeface="Verdana"/>
              </a:rPr>
              <a:t>S</a:t>
            </a:r>
            <a:r>
              <a:rPr sz="2400" b="1" spc="-5" dirty="0">
                <a:latin typeface="Verdana"/>
                <a:cs typeface="Verdana"/>
              </a:rPr>
              <a:t>ALGADO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366"/>
            <a:ext cx="5438759" cy="720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5639" y="1824832"/>
            <a:ext cx="6182995" cy="259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  <a:tabLst>
                <a:tab pos="789940" algn="l"/>
              </a:tabLst>
            </a:pPr>
            <a:r>
              <a:rPr sz="4400" spc="-5" dirty="0">
                <a:latin typeface="Arial Rounded MT Bold"/>
                <a:cs typeface="Arial Rounded MT Bold"/>
              </a:rPr>
              <a:t>1</a:t>
            </a:r>
            <a:r>
              <a:rPr sz="4400" dirty="0">
                <a:latin typeface="Arial Rounded MT Bold"/>
                <a:cs typeface="Arial Rounded MT Bold"/>
              </a:rPr>
              <a:t>.</a:t>
            </a:r>
            <a:r>
              <a:rPr sz="4400" dirty="0">
                <a:latin typeface="Times New Roman"/>
                <a:cs typeface="Times New Roman"/>
              </a:rPr>
              <a:t>	</a:t>
            </a:r>
            <a:r>
              <a:rPr sz="4400" spc="-5" dirty="0">
                <a:latin typeface="Arial Rounded MT Bold"/>
                <a:cs typeface="Arial Rounded MT Bold"/>
              </a:rPr>
              <a:t>RE</a:t>
            </a:r>
            <a:r>
              <a:rPr sz="4400" spc="5" dirty="0">
                <a:latin typeface="Arial Rounded MT Bold"/>
                <a:cs typeface="Arial Rounded MT Bold"/>
              </a:rPr>
              <a:t>Q</a:t>
            </a:r>
            <a:r>
              <a:rPr sz="4400" dirty="0">
                <a:latin typeface="Arial Rounded MT Bold"/>
                <a:cs typeface="Arial Rounded MT Bold"/>
              </a:rPr>
              <a:t>UERI</a:t>
            </a:r>
            <a:r>
              <a:rPr sz="4400" spc="-30" dirty="0">
                <a:latin typeface="Arial Rounded MT Bold"/>
                <a:cs typeface="Arial Rounded MT Bold"/>
              </a:rPr>
              <a:t>M</a:t>
            </a:r>
            <a:r>
              <a:rPr sz="4400" dirty="0">
                <a:latin typeface="Arial Rounded MT Bold"/>
                <a:cs typeface="Arial Rounded MT Bold"/>
              </a:rPr>
              <a:t>IEN</a:t>
            </a:r>
            <a:r>
              <a:rPr sz="4400" spc="-80" dirty="0">
                <a:latin typeface="Arial Rounded MT Bold"/>
                <a:cs typeface="Arial Rounded MT Bold"/>
              </a:rPr>
              <a:t>T</a:t>
            </a:r>
            <a:r>
              <a:rPr sz="4400" dirty="0">
                <a:latin typeface="Arial Rounded MT Bold"/>
                <a:cs typeface="Arial Rounded MT Bold"/>
              </a:rPr>
              <a:t>OS</a:t>
            </a:r>
            <a:endParaRPr sz="4400">
              <a:latin typeface="Arial Rounded MT Bold"/>
              <a:cs typeface="Arial Rounded MT Bold"/>
            </a:endParaRPr>
          </a:p>
          <a:p>
            <a:pPr marL="1270" algn="ctr">
              <a:lnSpc>
                <a:spcPct val="100000"/>
              </a:lnSpc>
            </a:pPr>
            <a:r>
              <a:rPr sz="4400" spc="-370" dirty="0">
                <a:latin typeface="Arial Rounded MT Bold"/>
                <a:cs typeface="Arial Rounded MT Bold"/>
              </a:rPr>
              <a:t>P</a:t>
            </a:r>
            <a:r>
              <a:rPr sz="4400" spc="5" dirty="0">
                <a:latin typeface="Arial Rounded MT Bold"/>
                <a:cs typeface="Arial Rounded MT Bold"/>
              </a:rPr>
              <a:t>A</a:t>
            </a:r>
            <a:r>
              <a:rPr sz="4400" spc="-5" dirty="0">
                <a:latin typeface="Arial Rounded MT Bold"/>
                <a:cs typeface="Arial Rounded MT Bold"/>
              </a:rPr>
              <a:t>R</a:t>
            </a:r>
            <a:r>
              <a:rPr sz="4400" dirty="0">
                <a:latin typeface="Arial Rounded MT Bold"/>
                <a:cs typeface="Arial Rounded MT Bold"/>
              </a:rPr>
              <a:t>A</a:t>
            </a:r>
            <a:r>
              <a:rPr sz="4400" spc="-45" dirty="0">
                <a:latin typeface="Times New Roman"/>
                <a:cs typeface="Times New Roman"/>
              </a:rPr>
              <a:t> </a:t>
            </a:r>
            <a:r>
              <a:rPr sz="4400" spc="-45" dirty="0">
                <a:latin typeface="Arial Rounded MT Bold"/>
                <a:cs typeface="Arial Rounded MT Bold"/>
              </a:rPr>
              <a:t>L</a:t>
            </a:r>
            <a:r>
              <a:rPr sz="4400" dirty="0">
                <a:latin typeface="Arial Rounded MT Bold"/>
                <a:cs typeface="Arial Rounded MT Bold"/>
              </a:rPr>
              <a:t>A</a:t>
            </a:r>
            <a:r>
              <a:rPr sz="4400" spc="-25" dirty="0">
                <a:latin typeface="Times New Roman"/>
                <a:cs typeface="Times New Roman"/>
              </a:rPr>
              <a:t> </a:t>
            </a:r>
            <a:r>
              <a:rPr sz="4400" spc="-55" dirty="0">
                <a:latin typeface="Arial Rounded MT Bold"/>
                <a:cs typeface="Arial Rounded MT Bold"/>
              </a:rPr>
              <a:t>T</a:t>
            </a:r>
            <a:r>
              <a:rPr sz="4400" spc="10" dirty="0">
                <a:latin typeface="Arial Rounded MT Bold"/>
                <a:cs typeface="Arial Rounded MT Bold"/>
              </a:rPr>
              <a:t>O</a:t>
            </a:r>
            <a:r>
              <a:rPr sz="4400" dirty="0">
                <a:latin typeface="Arial Rounded MT Bold"/>
                <a:cs typeface="Arial Rounded MT Bold"/>
              </a:rPr>
              <a:t>MA</a:t>
            </a:r>
            <a:r>
              <a:rPr sz="4400" spc="-30" dirty="0">
                <a:latin typeface="Times New Roman"/>
                <a:cs typeface="Times New Roman"/>
              </a:rPr>
              <a:t> </a:t>
            </a:r>
            <a:r>
              <a:rPr sz="4400" spc="10" dirty="0">
                <a:latin typeface="Arial Rounded MT Bold"/>
                <a:cs typeface="Arial Rounded MT Bold"/>
              </a:rPr>
              <a:t>D</a:t>
            </a:r>
            <a:r>
              <a:rPr sz="4400" dirty="0">
                <a:latin typeface="Arial Rounded MT Bold"/>
                <a:cs typeface="Arial Rounded MT Bold"/>
              </a:rPr>
              <a:t>E</a:t>
            </a:r>
            <a:r>
              <a:rPr sz="4400" spc="-25" dirty="0">
                <a:latin typeface="Times New Roman"/>
                <a:cs typeface="Times New Roman"/>
              </a:rPr>
              <a:t> </a:t>
            </a:r>
            <a:r>
              <a:rPr sz="4400" spc="-45" dirty="0">
                <a:latin typeface="Arial Rounded MT Bold"/>
                <a:cs typeface="Arial Rounded MT Bold"/>
              </a:rPr>
              <a:t>L</a:t>
            </a:r>
            <a:r>
              <a:rPr sz="4400" dirty="0">
                <a:latin typeface="Arial Rounded MT Bold"/>
                <a:cs typeface="Arial Rounded MT Bold"/>
              </a:rPr>
              <a:t>A</a:t>
            </a:r>
            <a:endParaRPr sz="4400">
              <a:latin typeface="Arial Rounded MT Bold"/>
              <a:cs typeface="Arial Rounded MT Bold"/>
            </a:endParaRPr>
          </a:p>
          <a:p>
            <a:pPr marL="3810" algn="ctr">
              <a:lnSpc>
                <a:spcPct val="100000"/>
              </a:lnSpc>
            </a:pPr>
            <a:r>
              <a:rPr sz="4400" dirty="0">
                <a:latin typeface="Arial Rounded MT Bold"/>
                <a:cs typeface="Arial Rounded MT Bold"/>
              </a:rPr>
              <a:t>P</a:t>
            </a:r>
            <a:r>
              <a:rPr sz="4400" spc="-85" dirty="0">
                <a:latin typeface="Arial Rounded MT Bold"/>
                <a:cs typeface="Arial Rounded MT Bold"/>
              </a:rPr>
              <a:t>R</a:t>
            </a:r>
            <a:r>
              <a:rPr sz="4400" dirty="0">
                <a:latin typeface="Arial Rounded MT Bold"/>
                <a:cs typeface="Arial Rounded MT Bold"/>
              </a:rPr>
              <a:t>UE</a:t>
            </a:r>
            <a:r>
              <a:rPr sz="4400" spc="-175" dirty="0">
                <a:latin typeface="Arial Rounded MT Bold"/>
                <a:cs typeface="Arial Rounded MT Bold"/>
              </a:rPr>
              <a:t>B</a:t>
            </a:r>
            <a:r>
              <a:rPr sz="4400" dirty="0">
                <a:latin typeface="Arial Rounded MT Bold"/>
                <a:cs typeface="Arial Rounded MT Bold"/>
              </a:rPr>
              <a:t>A</a:t>
            </a:r>
            <a:r>
              <a:rPr sz="4400" spc="-4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Arial Rounded MT Bold"/>
                <a:cs typeface="Arial Rounded MT Bold"/>
              </a:rPr>
              <a:t>A</a:t>
            </a:r>
            <a:r>
              <a:rPr sz="4400" spc="20" dirty="0">
                <a:latin typeface="Arial Rounded MT Bold"/>
                <a:cs typeface="Arial Rounded MT Bold"/>
              </a:rPr>
              <a:t>D</a:t>
            </a:r>
            <a:r>
              <a:rPr sz="4400" dirty="0">
                <a:latin typeface="Arial Rounded MT Bold"/>
                <a:cs typeface="Arial Rounded MT Bold"/>
              </a:rPr>
              <a:t>N</a:t>
            </a:r>
            <a:r>
              <a:rPr sz="4400" spc="-2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Arial Rounded MT Bold"/>
                <a:cs typeface="Arial Rounded MT Bold"/>
              </a:rPr>
              <a:t>–</a:t>
            </a:r>
            <a:r>
              <a:rPr sz="4400" b="1" spc="-5" dirty="0">
                <a:latin typeface="Arial Rounded MT Bold"/>
                <a:cs typeface="Arial Rounded MT Bold"/>
              </a:rPr>
              <a:t> </a:t>
            </a:r>
            <a:r>
              <a:rPr sz="4400" dirty="0">
                <a:latin typeface="Arial Rounded MT Bold"/>
                <a:cs typeface="Arial Rounded MT Bold"/>
              </a:rPr>
              <a:t>V</a:t>
            </a:r>
            <a:r>
              <a:rPr sz="4400" spc="10" dirty="0">
                <a:latin typeface="Arial Rounded MT Bold"/>
                <a:cs typeface="Arial Rounded MT Bold"/>
              </a:rPr>
              <a:t>P</a:t>
            </a:r>
            <a:r>
              <a:rPr sz="4400" dirty="0">
                <a:latin typeface="Arial Rounded MT Bold"/>
                <a:cs typeface="Arial Rounded MT Bold"/>
              </a:rPr>
              <a:t>H</a:t>
            </a:r>
            <a:endParaRPr sz="4400">
              <a:latin typeface="Arial Rounded MT Bold"/>
              <a:cs typeface="Arial Rounded MT Bold"/>
            </a:endParaRPr>
          </a:p>
          <a:p>
            <a:pPr algn="ctr">
              <a:lnSpc>
                <a:spcPct val="100000"/>
              </a:lnSpc>
            </a:pPr>
            <a:r>
              <a:rPr sz="4400" dirty="0">
                <a:latin typeface="Arial Rounded MT Bold"/>
                <a:cs typeface="Arial Rounded MT Bold"/>
              </a:rPr>
              <a:t>(</a:t>
            </a:r>
            <a:r>
              <a:rPr sz="4400" spc="20" dirty="0">
                <a:latin typeface="Arial Rounded MT Bold"/>
                <a:cs typeface="Arial Rounded MT Bold"/>
              </a:rPr>
              <a:t>c</a:t>
            </a:r>
            <a:r>
              <a:rPr sz="4400" spc="-50" dirty="0">
                <a:latin typeface="Arial Rounded MT Bold"/>
                <a:cs typeface="Arial Rounded MT Bold"/>
              </a:rPr>
              <a:t>a</a:t>
            </a:r>
            <a:r>
              <a:rPr sz="4400" dirty="0">
                <a:latin typeface="Arial Rounded MT Bold"/>
                <a:cs typeface="Arial Rounded MT Bold"/>
              </a:rPr>
              <a:t>ptu</a:t>
            </a:r>
            <a:r>
              <a:rPr sz="4400" spc="-114" dirty="0">
                <a:latin typeface="Arial Rounded MT Bold"/>
                <a:cs typeface="Arial Rounded MT Bold"/>
              </a:rPr>
              <a:t>r</a:t>
            </a:r>
            <a:r>
              <a:rPr sz="4400" dirty="0">
                <a:latin typeface="Arial Rounded MT Bold"/>
                <a:cs typeface="Arial Rounded MT Bold"/>
              </a:rPr>
              <a:t>a</a:t>
            </a:r>
            <a:r>
              <a:rPr sz="4400" spc="-3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Arial Rounded MT Bold"/>
                <a:cs typeface="Arial Rounded MT Bold"/>
              </a:rPr>
              <a:t>de</a:t>
            </a:r>
            <a:r>
              <a:rPr sz="4400" spc="-20" dirty="0">
                <a:latin typeface="Times New Roman"/>
                <a:cs typeface="Times New Roman"/>
              </a:rPr>
              <a:t> </a:t>
            </a:r>
            <a:r>
              <a:rPr sz="4400" spc="10" dirty="0">
                <a:latin typeface="Arial Rounded MT Bold"/>
                <a:cs typeface="Arial Rounded MT Bold"/>
              </a:rPr>
              <a:t>h</a:t>
            </a:r>
            <a:r>
              <a:rPr sz="4400" dirty="0">
                <a:latin typeface="Arial Rounded MT Bold"/>
                <a:cs typeface="Arial Rounded MT Bold"/>
              </a:rPr>
              <a:t>í</a:t>
            </a:r>
            <a:r>
              <a:rPr sz="4400" spc="5" dirty="0">
                <a:latin typeface="Arial Rounded MT Bold"/>
                <a:cs typeface="Arial Rounded MT Bold"/>
              </a:rPr>
              <a:t>br</a:t>
            </a:r>
            <a:r>
              <a:rPr sz="4400" dirty="0">
                <a:latin typeface="Arial Rounded MT Bold"/>
                <a:cs typeface="Arial Rounded MT Bold"/>
              </a:rPr>
              <a:t>idos</a:t>
            </a:r>
            <a:r>
              <a:rPr sz="4400" spc="-4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Arial Rounded MT Bold"/>
                <a:cs typeface="Arial Rounded MT Bold"/>
              </a:rPr>
              <a:t>2)</a:t>
            </a:r>
            <a:endParaRPr sz="44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8976"/>
            <a:ext cx="5438759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4586" y="221128"/>
            <a:ext cx="394970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8790" marR="5080" indent="-46672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1.1</a:t>
            </a:r>
            <a:r>
              <a:rPr sz="200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CONDICION</a:t>
            </a:r>
            <a:r>
              <a:rPr sz="2000" b="1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sz="20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TOMA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PRUEBA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922" y="1568565"/>
            <a:ext cx="8152765" cy="394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Cump</a:t>
            </a:r>
            <a:r>
              <a:rPr sz="2600" dirty="0">
                <a:latin typeface="Calibri"/>
                <a:cs typeface="Calibri"/>
              </a:rPr>
              <a:t>lir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ámi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admi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20" dirty="0">
                <a:latin typeface="Calibri"/>
                <a:cs typeface="Calibri"/>
              </a:rPr>
              <a:t>v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ableci</a:t>
            </a:r>
            <a:r>
              <a:rPr sz="2600" spc="-5" dirty="0">
                <a:latin typeface="Calibri"/>
                <a:cs typeface="Calibri"/>
              </a:rPr>
              <a:t>do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por</a:t>
            </a:r>
            <a:endParaRPr sz="2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600" dirty="0">
                <a:latin typeface="Calibri"/>
                <a:cs typeface="Calibri"/>
              </a:rPr>
              <a:t>la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30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5" dirty="0">
                <a:latin typeface="Calibri"/>
                <a:cs typeface="Calibri"/>
              </a:rPr>
              <a:t>da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30" dirty="0">
                <a:latin typeface="Calibri"/>
                <a:cs typeface="Calibri"/>
              </a:rPr>
              <a:t>s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ado</a:t>
            </a:r>
            <a:r>
              <a:rPr sz="2600" spc="-5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se</a:t>
            </a:r>
            <a:r>
              <a:rPr sz="2600" spc="2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vici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así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equ</a:t>
            </a:r>
            <a:r>
              <a:rPr sz="2600" spc="-5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No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ener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elaci</a:t>
            </a:r>
            <a:r>
              <a:rPr sz="2600" spc="-5" dirty="0">
                <a:latin typeface="Calibri"/>
                <a:cs typeface="Calibri"/>
              </a:rPr>
              <a:t>one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spc="-35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x</a:t>
            </a:r>
            <a:r>
              <a:rPr sz="2600" spc="-5" dirty="0">
                <a:latin typeface="Calibri"/>
                <a:cs typeface="Calibri"/>
              </a:rPr>
              <a:t>ua</a:t>
            </a:r>
            <a:r>
              <a:rPr sz="2600" dirty="0">
                <a:latin typeface="Calibri"/>
                <a:cs typeface="Calibri"/>
              </a:rPr>
              <a:t>les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72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ho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nt</a:t>
            </a:r>
            <a:r>
              <a:rPr sz="2600" dirty="0">
                <a:latin typeface="Calibri"/>
                <a:cs typeface="Calibri"/>
              </a:rPr>
              <a:t>es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de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x</a:t>
            </a:r>
            <a:r>
              <a:rPr sz="2600" dirty="0">
                <a:latin typeface="Calibri"/>
                <a:cs typeface="Calibri"/>
              </a:rPr>
              <a:t>amen.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No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og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amar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prueb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du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nt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el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per</a:t>
            </a:r>
            <a:r>
              <a:rPr sz="2600" spc="5" dirty="0">
                <a:latin typeface="Calibri"/>
                <a:cs typeface="Calibri"/>
              </a:rPr>
              <a:t>í</a:t>
            </a:r>
            <a:r>
              <a:rPr sz="2600" spc="-5" dirty="0">
                <a:latin typeface="Calibri"/>
                <a:cs typeface="Calibri"/>
              </a:rPr>
              <a:t>od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trual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No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eali</a:t>
            </a:r>
            <a:r>
              <a:rPr sz="2600" spc="-50" dirty="0">
                <a:latin typeface="Calibri"/>
                <a:cs typeface="Calibri"/>
              </a:rPr>
              <a:t>z</a:t>
            </a:r>
            <a:r>
              <a:rPr sz="2600" dirty="0">
                <a:latin typeface="Calibri"/>
                <a:cs typeface="Calibri"/>
              </a:rPr>
              <a:t>ar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ac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agi</a:t>
            </a:r>
            <a:r>
              <a:rPr sz="2600" spc="-5" dirty="0">
                <a:latin typeface="Calibri"/>
                <a:cs typeface="Calibri"/>
              </a:rPr>
              <a:t>na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n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1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No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usa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ampones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ducha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agi</a:t>
            </a:r>
            <a:r>
              <a:rPr sz="2600" spc="-5" dirty="0">
                <a:latin typeface="Calibri"/>
                <a:cs typeface="Calibri"/>
              </a:rPr>
              <a:t>na</a:t>
            </a:r>
            <a:r>
              <a:rPr sz="2600" dirty="0">
                <a:latin typeface="Calibri"/>
                <a:cs typeface="Calibri"/>
              </a:rPr>
              <a:t>les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72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ho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nt</a:t>
            </a:r>
            <a:r>
              <a:rPr sz="2600" dirty="0">
                <a:latin typeface="Calibri"/>
                <a:cs typeface="Calibri"/>
              </a:rPr>
              <a:t>es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prueba</a:t>
            </a:r>
            <a:endParaRPr sz="2600">
              <a:latin typeface="Calibri"/>
              <a:cs typeface="Calibri"/>
            </a:endParaRPr>
          </a:p>
          <a:p>
            <a:pPr marL="355600" marR="19812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Calibri"/>
                <a:cs typeface="Calibri"/>
              </a:rPr>
              <a:t>No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ut</a:t>
            </a:r>
            <a:r>
              <a:rPr sz="2600" dirty="0">
                <a:latin typeface="Calibri"/>
                <a:cs typeface="Calibri"/>
              </a:rPr>
              <a:t>ili</a:t>
            </a:r>
            <a:r>
              <a:rPr sz="2600" spc="-45" dirty="0">
                <a:latin typeface="Calibri"/>
                <a:cs typeface="Calibri"/>
              </a:rPr>
              <a:t>z</a:t>
            </a:r>
            <a:r>
              <a:rPr sz="2600" dirty="0">
                <a:latin typeface="Calibri"/>
                <a:cs typeface="Calibri"/>
              </a:rPr>
              <a:t>ar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0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20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once</a:t>
            </a:r>
            <a:r>
              <a:rPr sz="2600" spc="-15" dirty="0">
                <a:latin typeface="Calibri"/>
                <a:cs typeface="Calibri"/>
              </a:rPr>
              <a:t>p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20" dirty="0">
                <a:latin typeface="Calibri"/>
                <a:cs typeface="Calibri"/>
              </a:rPr>
              <a:t>v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10" dirty="0">
                <a:latin typeface="Calibri"/>
                <a:cs typeface="Calibri"/>
              </a:rPr>
              <a:t>m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: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iaf</a:t>
            </a:r>
            <a:r>
              <a:rPr sz="2600" spc="-5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agmas,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espumas,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c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emas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eles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esperm</a:t>
            </a:r>
            <a:r>
              <a:rPr sz="2600" spc="-5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ci</a:t>
            </a:r>
            <a:r>
              <a:rPr sz="2600" spc="-5" dirty="0">
                <a:latin typeface="Calibri"/>
                <a:cs typeface="Calibri"/>
              </a:rPr>
              <a:t>da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72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ho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nt</a:t>
            </a:r>
            <a:r>
              <a:rPr sz="2600" dirty="0">
                <a:latin typeface="Calibri"/>
                <a:cs typeface="Calibri"/>
              </a:rPr>
              <a:t>es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prueba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8976"/>
            <a:ext cx="5438759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830" y="218080"/>
            <a:ext cx="414464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1.2</a:t>
            </a:r>
            <a:r>
              <a:rPr sz="200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PREPARACI</a:t>
            </a:r>
            <a:r>
              <a:rPr sz="2000" b="1" spc="-20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Á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LOCATI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EQUIPOS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1479" y="3559302"/>
            <a:ext cx="278891" cy="248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1050" y="1209684"/>
            <a:ext cx="2978148" cy="223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3680" y="1378214"/>
            <a:ext cx="278891" cy="248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9440" y="4681728"/>
            <a:ext cx="278892" cy="248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93288" y="5648514"/>
            <a:ext cx="278892" cy="248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5480" y="1353027"/>
            <a:ext cx="7882255" cy="465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8820" marR="98425" indent="286385">
              <a:lnSpc>
                <a:spcPct val="100000"/>
              </a:lnSpc>
            </a:pPr>
            <a:r>
              <a:rPr sz="2800" spc="-25" dirty="0">
                <a:latin typeface="Lucida Sans Unicode"/>
                <a:cs typeface="Lucida Sans Unicode"/>
              </a:rPr>
              <a:t>Lámp</a:t>
            </a:r>
            <a:r>
              <a:rPr sz="2800" spc="-15" dirty="0">
                <a:latin typeface="Lucida Sans Unicode"/>
                <a:cs typeface="Lucida Sans Unicode"/>
              </a:rPr>
              <a:t>a</a:t>
            </a:r>
            <a:r>
              <a:rPr sz="2800" spc="-20" dirty="0">
                <a:latin typeface="Lucida Sans Unicode"/>
                <a:cs typeface="Lucida Sans Unicode"/>
              </a:rPr>
              <a:t>ra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cuello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de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cisne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o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su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eq</a:t>
            </a:r>
            <a:r>
              <a:rPr sz="2800" spc="-15" dirty="0">
                <a:latin typeface="Lucida Sans Unicode"/>
                <a:cs typeface="Lucida Sans Unicode"/>
              </a:rPr>
              <a:t>u</a:t>
            </a:r>
            <a:r>
              <a:rPr sz="2800" spc="-20" dirty="0">
                <a:latin typeface="Lucida Sans Unicode"/>
                <a:cs typeface="Lucida Sans Unicode"/>
              </a:rPr>
              <a:t>ivalente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Lucida Sans Unicode"/>
                <a:cs typeface="Lucida Sans Unicode"/>
              </a:rPr>
              <a:t>Camilla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gi</a:t>
            </a:r>
            <a:r>
              <a:rPr sz="2800" spc="-15" dirty="0">
                <a:latin typeface="Lucida Sans Unicode"/>
                <a:cs typeface="Lucida Sans Unicode"/>
              </a:rPr>
              <a:t>necológi</a:t>
            </a:r>
            <a:r>
              <a:rPr sz="2800" spc="-20" dirty="0">
                <a:latin typeface="Lucida Sans Unicode"/>
                <a:cs typeface="Lucida Sans Unicode"/>
              </a:rPr>
              <a:t>ca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260"/>
              </a:spcBef>
            </a:pPr>
            <a:r>
              <a:rPr sz="2800" spc="-25" dirty="0">
                <a:latin typeface="Lucida Sans Unicode"/>
                <a:cs typeface="Lucida Sans Unicode"/>
              </a:rPr>
              <a:t>Biombo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3700">
              <a:latin typeface="Times New Roman"/>
              <a:cs typeface="Times New Roman"/>
            </a:endParaRPr>
          </a:p>
          <a:p>
            <a:pPr marL="1814195">
              <a:lnSpc>
                <a:spcPct val="100000"/>
              </a:lnSpc>
            </a:pPr>
            <a:r>
              <a:rPr sz="2800" spc="-15" dirty="0">
                <a:latin typeface="Lucida Sans Unicode"/>
                <a:cs typeface="Lucida Sans Unicode"/>
              </a:rPr>
              <a:t>Escaler</a:t>
            </a:r>
            <a:r>
              <a:rPr sz="2800" spc="-25" dirty="0">
                <a:latin typeface="Lucida Sans Unicode"/>
                <a:cs typeface="Lucida Sans Unicode"/>
              </a:rPr>
              <a:t>i</a:t>
            </a:r>
            <a:r>
              <a:rPr sz="2800" spc="-20" dirty="0">
                <a:latin typeface="Lucida Sans Unicode"/>
                <a:cs typeface="Lucida Sans Unicode"/>
              </a:rPr>
              <a:t>lla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0" y="1196974"/>
            <a:ext cx="1674876" cy="22320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29256" y="3857625"/>
            <a:ext cx="1627122" cy="228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0825" y="4257675"/>
            <a:ext cx="1797048" cy="17938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271"/>
            <a:ext cx="5435584" cy="1008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4815" y="362606"/>
            <a:ext cx="450405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 marR="5080" indent="-23622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1.3</a:t>
            </a:r>
            <a:r>
              <a:rPr sz="200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EMENTO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TOMA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EB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AD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– 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PH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endParaRPr sz="2000">
              <a:latin typeface="Verdana"/>
              <a:cs typeface="Verdana"/>
            </a:endParaRPr>
          </a:p>
          <a:p>
            <a:pPr marL="143446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CITOLOGÍA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672" y="4823459"/>
            <a:ext cx="7912608" cy="566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672" y="5128259"/>
            <a:ext cx="2767583" cy="566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2927" y="5128259"/>
            <a:ext cx="396239" cy="56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672" y="5433059"/>
            <a:ext cx="509016" cy="566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359" y="5433059"/>
            <a:ext cx="396240" cy="566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9468" y="4940171"/>
            <a:ext cx="753935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deb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ic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acei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ca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ne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esa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4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ede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ut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4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ó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0.9%.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29" y="2835415"/>
            <a:ext cx="293497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5" dirty="0">
                <a:latin typeface="Lucida Sans Unicode"/>
                <a:cs typeface="Lucida Sans Unicode"/>
              </a:rPr>
              <a:t>E</a:t>
            </a:r>
            <a:r>
              <a:rPr sz="2400" spc="-5" dirty="0">
                <a:latin typeface="Lucida Sans Unicode"/>
                <a:cs typeface="Lucida Sans Unicode"/>
              </a:rPr>
              <a:t>s</a:t>
            </a:r>
            <a:r>
              <a:rPr sz="2400" spc="10" dirty="0">
                <a:latin typeface="Lucida Sans Unicode"/>
                <a:cs typeface="Lucida Sans Unicode"/>
              </a:rPr>
              <a:t>p</a:t>
            </a:r>
            <a:r>
              <a:rPr sz="2400" dirty="0">
                <a:latin typeface="Lucida Sans Unicode"/>
                <a:cs typeface="Lucida Sans Unicode"/>
              </a:rPr>
              <a:t>é</a:t>
            </a:r>
            <a:r>
              <a:rPr sz="2400" spc="-20" dirty="0">
                <a:latin typeface="Lucida Sans Unicode"/>
                <a:cs typeface="Lucida Sans Unicode"/>
              </a:rPr>
              <a:t>c</a:t>
            </a:r>
            <a:r>
              <a:rPr sz="2400" spc="-25" dirty="0">
                <a:latin typeface="Lucida Sans Unicode"/>
                <a:cs typeface="Lucida Sans Unicode"/>
              </a:rPr>
              <a:t>u</a:t>
            </a:r>
            <a:r>
              <a:rPr sz="2400" spc="-5" dirty="0">
                <a:latin typeface="Lucida Sans Unicode"/>
                <a:cs typeface="Lucida Sans Unicode"/>
              </a:rPr>
              <a:t>l</a:t>
            </a:r>
            <a:r>
              <a:rPr sz="2400" dirty="0">
                <a:latin typeface="Lucida Sans Unicode"/>
                <a:cs typeface="Lucida Sans Unicode"/>
              </a:rPr>
              <a:t>o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va</a:t>
            </a:r>
            <a:r>
              <a:rPr sz="2400" spc="-15" dirty="0">
                <a:latin typeface="Lucida Sans Unicode"/>
                <a:cs typeface="Lucida Sans Unicode"/>
              </a:rPr>
              <a:t>g</a:t>
            </a:r>
            <a:r>
              <a:rPr sz="2400" dirty="0">
                <a:latin typeface="Lucida Sans Unicode"/>
                <a:cs typeface="Lucida Sans Unicode"/>
              </a:rPr>
              <a:t>i</a:t>
            </a:r>
            <a:r>
              <a:rPr sz="2400" spc="-15" dirty="0">
                <a:latin typeface="Lucida Sans Unicode"/>
                <a:cs typeface="Lucida Sans Unicode"/>
              </a:rPr>
              <a:t>nal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Lucida Sans Unicode"/>
                <a:cs typeface="Lucida Sans Unicode"/>
              </a:rPr>
              <a:t>d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Lucida Sans Unicode"/>
                <a:cs typeface="Lucida Sans Unicode"/>
              </a:rPr>
              <a:t>di</a:t>
            </a:r>
            <a:r>
              <a:rPr sz="2400" spc="0" dirty="0">
                <a:latin typeface="Lucida Sans Unicode"/>
                <a:cs typeface="Lucida Sans Unicode"/>
              </a:rPr>
              <a:t>f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spc="-20" dirty="0">
                <a:latin typeface="Lucida Sans Unicode"/>
                <a:cs typeface="Lucida Sans Unicode"/>
              </a:rPr>
              <a:t>rente</a:t>
            </a:r>
            <a:r>
              <a:rPr sz="2400" spc="-15" dirty="0">
                <a:latin typeface="Lucida Sans Unicode"/>
                <a:cs typeface="Lucida Sans Unicode"/>
              </a:rPr>
              <a:t>s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Lucida Sans Unicode"/>
                <a:cs typeface="Lucida Sans Unicode"/>
              </a:rPr>
              <a:t>t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-25" dirty="0">
                <a:latin typeface="Lucida Sans Unicode"/>
                <a:cs typeface="Lucida Sans Unicode"/>
              </a:rPr>
              <a:t>m</a:t>
            </a:r>
            <a:r>
              <a:rPr sz="2400" spc="-10" dirty="0">
                <a:latin typeface="Lucida Sans Unicode"/>
                <a:cs typeface="Lucida Sans Unicode"/>
              </a:rPr>
              <a:t>a</a:t>
            </a:r>
            <a:r>
              <a:rPr sz="2400" spc="-15" dirty="0">
                <a:latin typeface="Lucida Sans Unicode"/>
                <a:cs typeface="Lucida Sans Unicode"/>
              </a:rPr>
              <a:t>ños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24465" y="1816099"/>
            <a:ext cx="3708410" cy="2781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465320">
              <a:lnSpc>
                <a:spcPct val="100000"/>
              </a:lnSpc>
            </a:pPr>
            <a:r>
              <a:rPr sz="3000" spc="-5" dirty="0">
                <a:solidFill>
                  <a:srgbClr val="009FB9"/>
                </a:solidFill>
                <a:latin typeface="Arial Black"/>
                <a:cs typeface="Arial Black"/>
              </a:rPr>
              <a:t>S</a:t>
            </a:r>
            <a:r>
              <a:rPr sz="3000" spc="5" dirty="0">
                <a:solidFill>
                  <a:srgbClr val="009FB9"/>
                </a:solidFill>
                <a:latin typeface="Arial Black"/>
                <a:cs typeface="Arial Black"/>
              </a:rPr>
              <a:t>u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pu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stos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01166"/>
            <a:ext cx="8002905" cy="486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probab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regresión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cervica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-5" dirty="0">
                <a:latin typeface="Arial"/>
                <a:cs typeface="Arial"/>
              </a:rPr>
              <a:t>rae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itel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baj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lto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grad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(LSIL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SIL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espect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vamente)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ujer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tipo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-3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qu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produjo.</a:t>
            </a:r>
            <a:endParaRPr sz="2400">
              <a:latin typeface="Arial"/>
              <a:cs typeface="Arial"/>
            </a:endParaRPr>
          </a:p>
          <a:p>
            <a:pPr marL="355600" marR="2286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  <a:tab pos="3626485" algn="l"/>
              </a:tabLst>
            </a:pP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probab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progresió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grad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cá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cer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vas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mu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tipo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virus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alt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sgo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asoc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spc="-15" dirty="0">
                <a:latin typeface="Arial"/>
                <a:cs typeface="Arial"/>
              </a:rPr>
              <a:t>n.</a:t>
            </a:r>
            <a:endParaRPr sz="2400">
              <a:latin typeface="Arial"/>
              <a:cs typeface="Arial"/>
            </a:endParaRPr>
          </a:p>
          <a:p>
            <a:pPr marL="355600" marR="13017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vez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cance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estad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cáncer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invas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hay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regres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esta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prev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fermeda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ist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permanece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estado,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progresa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ent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estad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cánc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ot</a:t>
            </a:r>
            <a:r>
              <a:rPr sz="2400" spc="-5" dirty="0">
                <a:latin typeface="Arial"/>
                <a:cs typeface="Arial"/>
              </a:rPr>
              <a:t>ras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causa</a:t>
            </a:r>
            <a:r>
              <a:rPr sz="2400" spc="-10" dirty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402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0200" y="388768"/>
            <a:ext cx="44361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GUANTE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SOLUCIÓ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8002" y="1938033"/>
            <a:ext cx="5331460" cy="64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buClr>
                <a:srgbClr val="001F5F"/>
              </a:buClr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Gua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dese</a:t>
            </a:r>
            <a:r>
              <a:rPr sz="2400" spc="-5" dirty="0">
                <a:latin typeface="Calibri"/>
                <a:cs typeface="Calibri"/>
              </a:rPr>
              <a:t>chab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am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ño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ade</a:t>
            </a:r>
            <a:r>
              <a:rPr sz="2400" dirty="0">
                <a:latin typeface="Calibri"/>
                <a:cs typeface="Calibri"/>
              </a:rPr>
              <a:t>cua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omado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pru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ba.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8773" y="1196849"/>
            <a:ext cx="2808351" cy="2627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36952" y="4601478"/>
            <a:ext cx="4472305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5904">
              <a:lnSpc>
                <a:spcPct val="100000"/>
              </a:lnSpc>
              <a:buClr>
                <a:srgbClr val="001F5F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400" spc="-15" dirty="0">
                <a:latin typeface="Lucida Sans Unicode"/>
                <a:cs typeface="Lucida Sans Unicode"/>
              </a:rPr>
              <a:t>Solución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salina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normal: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para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l</a:t>
            </a:r>
            <a:r>
              <a:rPr sz="2400" dirty="0">
                <a:latin typeface="Lucida Sans Unicode"/>
                <a:cs typeface="Lucida Sans Unicode"/>
              </a:rPr>
              <a:t>o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</a:t>
            </a:r>
            <a:r>
              <a:rPr sz="2400" spc="-15" dirty="0">
                <a:latin typeface="Lucida Sans Unicode"/>
                <a:cs typeface="Lucida Sans Unicode"/>
              </a:rPr>
              <a:t>asos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e</a:t>
            </a:r>
            <a:r>
              <a:rPr sz="2400" spc="-15" dirty="0">
                <a:latin typeface="Lucida Sans Unicode"/>
                <a:cs typeface="Lucida Sans Unicode"/>
              </a:rPr>
              <a:t>n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lo</a:t>
            </a:r>
            <a:r>
              <a:rPr sz="2400" dirty="0">
                <a:latin typeface="Lucida Sans Unicode"/>
                <a:cs typeface="Lucida Sans Unicode"/>
              </a:rPr>
              <a:t>s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qu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sea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</a:t>
            </a:r>
            <a:r>
              <a:rPr sz="2400" spc="-10" dirty="0">
                <a:latin typeface="Lucida Sans Unicode"/>
                <a:cs typeface="Lucida Sans Unicode"/>
              </a:rPr>
              <a:t>e</a:t>
            </a:r>
            <a:r>
              <a:rPr sz="2400" spc="-5" dirty="0">
                <a:latin typeface="Lucida Sans Unicode"/>
                <a:cs typeface="Lucida Sans Unicode"/>
              </a:rPr>
              <a:t>c</a:t>
            </a:r>
            <a:r>
              <a:rPr sz="2400" spc="-15" dirty="0">
                <a:latin typeface="Lucida Sans Unicode"/>
                <a:cs typeface="Lucida Sans Unicode"/>
              </a:rPr>
              <a:t>e</a:t>
            </a:r>
            <a:r>
              <a:rPr sz="2400" dirty="0">
                <a:latin typeface="Lucida Sans Unicode"/>
                <a:cs typeface="Lucida Sans Unicode"/>
              </a:rPr>
              <a:t>s</a:t>
            </a:r>
            <a:r>
              <a:rPr sz="2400" spc="-10" dirty="0">
                <a:latin typeface="Lucida Sans Unicode"/>
                <a:cs typeface="Lucida Sans Unicode"/>
              </a:rPr>
              <a:t>a</a:t>
            </a:r>
            <a:r>
              <a:rPr sz="2400" spc="-5" dirty="0">
                <a:latin typeface="Lucida Sans Unicode"/>
                <a:cs typeface="Lucida Sans Unicode"/>
              </a:rPr>
              <a:t>ri</a:t>
            </a:r>
            <a:r>
              <a:rPr sz="2400" dirty="0">
                <a:latin typeface="Lucida Sans Unicode"/>
                <a:cs typeface="Lucida Sans Unicode"/>
              </a:rPr>
              <a:t>o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re</a:t>
            </a:r>
            <a:r>
              <a:rPr sz="2400" spc="-15" dirty="0">
                <a:latin typeface="Lucida Sans Unicode"/>
                <a:cs typeface="Lucida Sans Unicode"/>
              </a:rPr>
              <a:t>a</a:t>
            </a:r>
            <a:r>
              <a:rPr sz="2400" spc="-5" dirty="0">
                <a:latin typeface="Lucida Sans Unicode"/>
                <a:cs typeface="Lucida Sans Unicode"/>
              </a:rPr>
              <a:t>liza</a:t>
            </a:r>
            <a:r>
              <a:rPr sz="2400" dirty="0">
                <a:latin typeface="Lucida Sans Unicode"/>
                <a:cs typeface="Lucida Sans Unicode"/>
              </a:rPr>
              <a:t>r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limpieza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hum</a:t>
            </a:r>
            <a:r>
              <a:rPr sz="2400" spc="-25" dirty="0">
                <a:latin typeface="Lucida Sans Unicode"/>
                <a:cs typeface="Lucida Sans Unicode"/>
              </a:rPr>
              <a:t>e</a:t>
            </a:r>
            <a:r>
              <a:rPr sz="2400" spc="-5" dirty="0">
                <a:latin typeface="Lucida Sans Unicode"/>
                <a:cs typeface="Lucida Sans Unicode"/>
              </a:rPr>
              <a:t>de</a:t>
            </a:r>
            <a:r>
              <a:rPr sz="2400" spc="-10" dirty="0">
                <a:latin typeface="Lucida Sans Unicode"/>
                <a:cs typeface="Lucida Sans Unicode"/>
              </a:rPr>
              <a:t>c</a:t>
            </a:r>
            <a:r>
              <a:rPr sz="2400" spc="-5" dirty="0">
                <a:latin typeface="Lucida Sans Unicode"/>
                <a:cs typeface="Lucida Sans Unicode"/>
              </a:rPr>
              <a:t>e</a:t>
            </a:r>
            <a:r>
              <a:rPr sz="2400" dirty="0">
                <a:latin typeface="Lucida Sans Unicode"/>
                <a:cs typeface="Lucida Sans Unicode"/>
              </a:rPr>
              <a:t>r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</a:t>
            </a:r>
            <a:r>
              <a:rPr sz="2400" dirty="0">
                <a:latin typeface="Lucida Sans Unicode"/>
                <a:cs typeface="Lucida Sans Unicode"/>
              </a:rPr>
              <a:t>l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espe</a:t>
            </a:r>
            <a:r>
              <a:rPr sz="2400" spc="-15" dirty="0">
                <a:latin typeface="Lucida Sans Unicode"/>
                <a:cs typeface="Lucida Sans Unicode"/>
              </a:rPr>
              <a:t>c</a:t>
            </a:r>
            <a:r>
              <a:rPr sz="2400" dirty="0">
                <a:latin typeface="Lucida Sans Unicode"/>
                <a:cs typeface="Lucida Sans Unicode"/>
              </a:rPr>
              <a:t>ulo.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5289" y="4292537"/>
            <a:ext cx="2766950" cy="20749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427"/>
            <a:ext cx="6329293" cy="566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8185" y="1092199"/>
            <a:ext cx="7813669" cy="3848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3161" y="5278906"/>
            <a:ext cx="7484745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35"/>
              </a:lnSpc>
            </a:pPr>
            <a:r>
              <a:rPr sz="3100" spc="-275" dirty="0">
                <a:latin typeface="Calibri"/>
                <a:cs typeface="Calibri"/>
              </a:rPr>
              <a:t>T</a:t>
            </a:r>
            <a:r>
              <a:rPr sz="3100" spc="-25" dirty="0">
                <a:latin typeface="Calibri"/>
                <a:cs typeface="Calibri"/>
              </a:rPr>
              <a:t>oma</a:t>
            </a:r>
            <a:r>
              <a:rPr sz="3100" spc="-15" dirty="0">
                <a:latin typeface="Calibri"/>
                <a:cs typeface="Calibri"/>
              </a:rPr>
              <a:t>r</a:t>
            </a:r>
            <a:r>
              <a:rPr sz="3100" spc="-70" dirty="0">
                <a:latin typeface="Times New Roman"/>
                <a:cs typeface="Times New Roman"/>
              </a:rPr>
              <a:t> </a:t>
            </a:r>
            <a:r>
              <a:rPr sz="3100" spc="5" dirty="0">
                <a:latin typeface="Calibri"/>
                <a:cs typeface="Calibri"/>
              </a:rPr>
              <a:t>p</a:t>
            </a:r>
            <a:r>
              <a:rPr sz="3100" spc="-10" dirty="0">
                <a:latin typeface="Calibri"/>
                <a:cs typeface="Calibri"/>
              </a:rPr>
              <a:t>ri</a:t>
            </a:r>
            <a:r>
              <a:rPr sz="3100" spc="-35" dirty="0">
                <a:latin typeface="Calibri"/>
                <a:cs typeface="Calibri"/>
              </a:rPr>
              <a:t>m</a:t>
            </a:r>
            <a:r>
              <a:rPr sz="3100" spc="-20" dirty="0">
                <a:latin typeface="Calibri"/>
                <a:cs typeface="Calibri"/>
              </a:rPr>
              <a:t>e</a:t>
            </a:r>
            <a:r>
              <a:rPr sz="3100" spc="-70" dirty="0">
                <a:latin typeface="Calibri"/>
                <a:cs typeface="Calibri"/>
              </a:rPr>
              <a:t>r</a:t>
            </a:r>
            <a:r>
              <a:rPr sz="3100" dirty="0">
                <a:latin typeface="Calibri"/>
                <a:cs typeface="Calibri"/>
              </a:rPr>
              <a:t>o</a:t>
            </a:r>
            <a:r>
              <a:rPr sz="3100" spc="-8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Calibri"/>
                <a:cs typeface="Calibri"/>
              </a:rPr>
              <a:t>l</a:t>
            </a:r>
            <a:r>
              <a:rPr sz="3100" spc="-15" dirty="0">
                <a:latin typeface="Calibri"/>
                <a:cs typeface="Calibri"/>
              </a:rPr>
              <a:t>a</a:t>
            </a:r>
            <a:r>
              <a:rPr sz="3100" spc="-75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Calibri"/>
                <a:cs typeface="Calibri"/>
              </a:rPr>
              <a:t>ci</a:t>
            </a:r>
            <a:r>
              <a:rPr sz="3100" spc="-65" dirty="0">
                <a:latin typeface="Calibri"/>
                <a:cs typeface="Calibri"/>
              </a:rPr>
              <a:t>t</a:t>
            </a:r>
            <a:r>
              <a:rPr sz="3100" spc="-5" dirty="0">
                <a:latin typeface="Calibri"/>
                <a:cs typeface="Calibri"/>
              </a:rPr>
              <a:t>o</a:t>
            </a:r>
            <a:r>
              <a:rPr sz="3100" dirty="0">
                <a:latin typeface="Calibri"/>
                <a:cs typeface="Calibri"/>
              </a:rPr>
              <a:t>l</a:t>
            </a:r>
            <a:r>
              <a:rPr sz="3100" spc="-25" dirty="0">
                <a:latin typeface="Calibri"/>
                <a:cs typeface="Calibri"/>
              </a:rPr>
              <a:t>o</a:t>
            </a:r>
            <a:r>
              <a:rPr sz="3100" spc="-30" dirty="0">
                <a:latin typeface="Calibri"/>
                <a:cs typeface="Calibri"/>
              </a:rPr>
              <a:t>g</a:t>
            </a:r>
            <a:r>
              <a:rPr sz="3100" dirty="0">
                <a:latin typeface="Calibri"/>
                <a:cs typeface="Calibri"/>
              </a:rPr>
              <a:t>í</a:t>
            </a:r>
            <a:r>
              <a:rPr sz="3100" spc="-15" dirty="0">
                <a:latin typeface="Calibri"/>
                <a:cs typeface="Calibri"/>
              </a:rPr>
              <a:t>a</a:t>
            </a:r>
            <a:r>
              <a:rPr sz="3100" spc="-25" dirty="0">
                <a:latin typeface="Times New Roman"/>
                <a:cs typeface="Times New Roman"/>
              </a:rPr>
              <a:t> </a:t>
            </a:r>
            <a:r>
              <a:rPr sz="3100" spc="-15" dirty="0">
                <a:latin typeface="Calibri"/>
                <a:cs typeface="Calibri"/>
              </a:rPr>
              <a:t>y</a:t>
            </a:r>
            <a:r>
              <a:rPr sz="3100" spc="-75" dirty="0">
                <a:latin typeface="Times New Roman"/>
                <a:cs typeface="Times New Roman"/>
              </a:rPr>
              <a:t> </a:t>
            </a:r>
            <a:r>
              <a:rPr sz="3100" spc="-25" dirty="0">
                <a:latin typeface="Calibri"/>
                <a:cs typeface="Calibri"/>
              </a:rPr>
              <a:t>despué</a:t>
            </a:r>
            <a:r>
              <a:rPr sz="3100" spc="-15" dirty="0">
                <a:latin typeface="Calibri"/>
                <a:cs typeface="Calibri"/>
              </a:rPr>
              <a:t>s</a:t>
            </a:r>
            <a:r>
              <a:rPr sz="3100" spc="-8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Calibri"/>
                <a:cs typeface="Calibri"/>
              </a:rPr>
              <a:t>l</a:t>
            </a:r>
            <a:r>
              <a:rPr sz="3100" spc="-15" dirty="0">
                <a:latin typeface="Calibri"/>
                <a:cs typeface="Calibri"/>
              </a:rPr>
              <a:t>a</a:t>
            </a:r>
            <a:r>
              <a:rPr sz="3100" spc="-75" dirty="0">
                <a:latin typeface="Times New Roman"/>
                <a:cs typeface="Times New Roman"/>
              </a:rPr>
              <a:t> </a:t>
            </a:r>
            <a:r>
              <a:rPr sz="3100" spc="-20" dirty="0">
                <a:latin typeface="Calibri"/>
                <a:cs typeface="Calibri"/>
              </a:rPr>
              <a:t>prueba</a:t>
            </a:r>
            <a:endParaRPr sz="3100">
              <a:latin typeface="Calibri"/>
              <a:cs typeface="Calibri"/>
            </a:endParaRPr>
          </a:p>
          <a:p>
            <a:pPr marL="344805" algn="ctr">
              <a:lnSpc>
                <a:spcPts val="3535"/>
              </a:lnSpc>
            </a:pPr>
            <a:r>
              <a:rPr sz="3100" spc="-25" dirty="0">
                <a:latin typeface="Calibri"/>
                <a:cs typeface="Calibri"/>
              </a:rPr>
              <a:t>VPH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240983"/>
            <a:ext cx="4632325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20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1900" b="1" spc="-15" dirty="0">
                <a:solidFill>
                  <a:srgbClr val="FFFFFF"/>
                </a:solidFill>
                <a:latin typeface="Verdana"/>
                <a:cs typeface="Verdana"/>
              </a:rPr>
              <a:t>EMENTOS</a:t>
            </a:r>
            <a:r>
              <a:rPr sz="19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b="1" spc="-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b="1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b="1" spc="-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Verdana"/>
                <a:cs typeface="Verdana"/>
              </a:rPr>
              <a:t>TOMA</a:t>
            </a:r>
            <a:r>
              <a:rPr sz="19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b="1" spc="-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900" b="1" spc="-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b="1" spc="-15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900" b="1" spc="-3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b="1" spc="-20" dirty="0">
                <a:solidFill>
                  <a:srgbClr val="FFFFFF"/>
                </a:solidFill>
                <a:latin typeface="Verdana"/>
                <a:cs typeface="Verdana"/>
              </a:rPr>
              <a:t>LO</a:t>
            </a:r>
            <a:r>
              <a:rPr sz="1900" b="1" spc="-3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b="1" spc="-15" dirty="0">
                <a:solidFill>
                  <a:srgbClr val="FFFFFF"/>
                </a:solidFill>
                <a:latin typeface="Verdana"/>
                <a:cs typeface="Verdana"/>
              </a:rPr>
              <a:t>ÍA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418"/>
            <a:ext cx="7023110" cy="630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7254" y="311552"/>
            <a:ext cx="48596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45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KIT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TOMA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EB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AD</a:t>
            </a:r>
            <a:r>
              <a:rPr sz="2000" b="1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95474" y="3100465"/>
            <a:ext cx="6091184" cy="3097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0650" y="3095686"/>
            <a:ext cx="6101080" cy="3107055"/>
          </a:xfrm>
          <a:custGeom>
            <a:avLst/>
            <a:gdLst/>
            <a:ahLst/>
            <a:cxnLst/>
            <a:rect l="l" t="t" r="r" b="b"/>
            <a:pathLst>
              <a:path w="6101080" h="3107054">
                <a:moveTo>
                  <a:pt x="0" y="3106673"/>
                </a:moveTo>
                <a:lnTo>
                  <a:pt x="6100693" y="3106673"/>
                </a:lnTo>
                <a:lnTo>
                  <a:pt x="6100693" y="0"/>
                </a:lnTo>
                <a:lnTo>
                  <a:pt x="0" y="0"/>
                </a:lnTo>
                <a:lnTo>
                  <a:pt x="0" y="3106673"/>
                </a:lnTo>
                <a:close/>
              </a:path>
            </a:pathLst>
          </a:custGeom>
          <a:ln w="9524">
            <a:solidFill>
              <a:srgbClr val="FFCF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7254" y="616481"/>
            <a:ext cx="7161530" cy="191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VPH</a:t>
            </a:r>
            <a:endParaRPr sz="2000">
              <a:latin typeface="Verdana"/>
              <a:cs typeface="Verdana"/>
            </a:endParaRPr>
          </a:p>
          <a:p>
            <a:pPr marL="570865" indent="-342900">
              <a:lnSpc>
                <a:spcPct val="100000"/>
              </a:lnSpc>
              <a:spcBef>
                <a:spcPts val="1415"/>
              </a:spcBef>
              <a:buFont typeface="Arial"/>
              <a:buAutoNum type="arabicPeriod"/>
              <a:tabLst>
                <a:tab pos="65532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cerv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cal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/>
            </a:pPr>
            <a:endParaRPr sz="2500">
              <a:latin typeface="Times New Roman"/>
              <a:cs typeface="Times New Roman"/>
            </a:endParaRPr>
          </a:p>
          <a:p>
            <a:pPr marL="570865" marR="5080" indent="-342900">
              <a:lnSpc>
                <a:spcPct val="100000"/>
              </a:lnSpc>
              <a:buFont typeface="Arial"/>
              <a:buAutoNum type="arabicPeriod"/>
              <a:tabLst>
                <a:tab pos="655320" algn="l"/>
              </a:tabLst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medio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rans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ort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íquido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conservac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uestra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402"/>
            <a:ext cx="709293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3426" y="1809357"/>
            <a:ext cx="4854575" cy="3676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150" dirty="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r>
              <a:rPr sz="3200" dirty="0">
                <a:latin typeface="Calibri"/>
                <a:cs typeface="Calibri"/>
              </a:rPr>
              <a:t>B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erial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do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4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150" dirty="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r>
              <a:rPr sz="3200" spc="-254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apabo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desechabl</a:t>
            </a:r>
            <a:r>
              <a:rPr sz="320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4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150" dirty="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eojos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ecc</a:t>
            </a:r>
            <a:r>
              <a:rPr sz="3200" spc="-5" dirty="0">
                <a:latin typeface="Calibri"/>
                <a:cs typeface="Calibri"/>
              </a:rPr>
              <a:t>ión.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47" y="418613"/>
            <a:ext cx="67437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EL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TOS</a:t>
            </a:r>
            <a:r>
              <a:rPr sz="20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sz="20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PROTECCIÓN</a:t>
            </a:r>
            <a:r>
              <a:rPr sz="20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TOMAD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3063" y="1052526"/>
            <a:ext cx="1846197" cy="5419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3429"/>
            <a:ext cx="8035930" cy="719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0200" y="459255"/>
            <a:ext cx="612457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TOS</a:t>
            </a:r>
            <a:r>
              <a:rPr sz="20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20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DISPOSI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IÓN</a:t>
            </a:r>
            <a:r>
              <a:rPr sz="20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FI</a:t>
            </a:r>
            <a:r>
              <a:rPr sz="2000" b="1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MATERIAL</a:t>
            </a:r>
            <a:r>
              <a:rPr sz="20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BIO</a:t>
            </a:r>
            <a:r>
              <a:rPr sz="2000" b="1" spc="-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ÓG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0229" y="3154589"/>
            <a:ext cx="147701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buClr>
                <a:srgbClr val="001F5F"/>
              </a:buClr>
              <a:buSzPct val="66666"/>
              <a:buFont typeface="Wingdings"/>
              <a:buChar char=""/>
              <a:tabLst>
                <a:tab pos="269240" algn="l"/>
              </a:tabLst>
            </a:pPr>
            <a:r>
              <a:rPr sz="2700" dirty="0">
                <a:latin typeface="Lucida Sans Unicode"/>
                <a:cs typeface="Lucida Sans Unicode"/>
              </a:rPr>
              <a:t>Cane</a:t>
            </a:r>
            <a:r>
              <a:rPr sz="2700" spc="-10" dirty="0">
                <a:latin typeface="Lucida Sans Unicode"/>
                <a:cs typeface="Lucida Sans Unicode"/>
              </a:rPr>
              <a:t>c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6152" y="3154589"/>
            <a:ext cx="2374265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5" dirty="0">
                <a:latin typeface="Lucida Sans Unicode"/>
                <a:cs typeface="Lucida Sans Unicode"/>
              </a:rPr>
              <a:t>c</a:t>
            </a:r>
            <a:r>
              <a:rPr sz="2700" spc="-10" dirty="0">
                <a:latin typeface="Lucida Sans Unicode"/>
                <a:cs typeface="Lucida Sans Unicode"/>
              </a:rPr>
              <a:t>o</a:t>
            </a:r>
            <a:r>
              <a:rPr sz="2700" dirty="0">
                <a:latin typeface="Lucida Sans Unicode"/>
                <a:cs typeface="Lucida Sans Unicode"/>
              </a:rPr>
              <a:t>n</a:t>
            </a:r>
            <a:r>
              <a:rPr sz="2700" spc="18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bols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16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ro</a:t>
            </a:r>
            <a:r>
              <a:rPr sz="2700" spc="-15" dirty="0">
                <a:latin typeface="Lucida Sans Unicode"/>
                <a:cs typeface="Lucida Sans Unicode"/>
              </a:rPr>
              <a:t>j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8185" y="1922532"/>
            <a:ext cx="2719325" cy="36241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2863" y="1824832"/>
            <a:ext cx="6419215" cy="1926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spc="-5" dirty="0">
                <a:latin typeface="Arial Rounded MT Bold"/>
                <a:cs typeface="Arial Rounded MT Bold"/>
              </a:rPr>
              <a:t>2</a:t>
            </a:r>
            <a:r>
              <a:rPr sz="4400" dirty="0">
                <a:latin typeface="Arial Rounded MT Bold"/>
                <a:cs typeface="Arial Rounded MT Bold"/>
              </a:rPr>
              <a:t>.</a:t>
            </a:r>
            <a:r>
              <a:rPr sz="4400" spc="-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Arial Rounded MT Bold"/>
                <a:cs typeface="Arial Rounded MT Bold"/>
              </a:rPr>
              <a:t>T</a:t>
            </a:r>
            <a:r>
              <a:rPr sz="4400" spc="15" dirty="0">
                <a:latin typeface="Arial Rounded MT Bold"/>
                <a:cs typeface="Arial Rounded MT Bold"/>
              </a:rPr>
              <a:t>É</a:t>
            </a:r>
            <a:r>
              <a:rPr sz="4400" spc="10" dirty="0">
                <a:latin typeface="Arial Rounded MT Bold"/>
                <a:cs typeface="Arial Rounded MT Bold"/>
              </a:rPr>
              <a:t>C</a:t>
            </a:r>
            <a:r>
              <a:rPr sz="4400" dirty="0">
                <a:latin typeface="Arial Rounded MT Bold"/>
                <a:cs typeface="Arial Rounded MT Bold"/>
              </a:rPr>
              <a:t>NICA</a:t>
            </a:r>
            <a:r>
              <a:rPr sz="4400" spc="-40" dirty="0">
                <a:latin typeface="Times New Roman"/>
                <a:cs typeface="Times New Roman"/>
              </a:rPr>
              <a:t> </a:t>
            </a:r>
            <a:r>
              <a:rPr sz="4400" spc="-375" dirty="0">
                <a:latin typeface="Arial Rounded MT Bold"/>
                <a:cs typeface="Arial Rounded MT Bold"/>
              </a:rPr>
              <a:t>P</a:t>
            </a:r>
            <a:r>
              <a:rPr sz="4400" spc="-5" dirty="0">
                <a:latin typeface="Arial Rounded MT Bold"/>
                <a:cs typeface="Arial Rounded MT Bold"/>
              </a:rPr>
              <a:t>AR</a:t>
            </a:r>
            <a:r>
              <a:rPr sz="4400" dirty="0">
                <a:latin typeface="Arial Rounded MT Bold"/>
                <a:cs typeface="Arial Rounded MT Bold"/>
              </a:rPr>
              <a:t>A</a:t>
            </a:r>
            <a:r>
              <a:rPr sz="4400" spc="-25" dirty="0">
                <a:latin typeface="Times New Roman"/>
                <a:cs typeface="Times New Roman"/>
              </a:rPr>
              <a:t> </a:t>
            </a:r>
            <a:r>
              <a:rPr sz="4400" spc="-45" dirty="0">
                <a:latin typeface="Arial Rounded MT Bold"/>
                <a:cs typeface="Arial Rounded MT Bold"/>
              </a:rPr>
              <a:t>L</a:t>
            </a:r>
            <a:r>
              <a:rPr sz="4400" dirty="0">
                <a:latin typeface="Arial Rounded MT Bold"/>
                <a:cs typeface="Arial Rounded MT Bold"/>
              </a:rPr>
              <a:t>A</a:t>
            </a:r>
            <a:endParaRPr sz="4400">
              <a:latin typeface="Arial Rounded MT Bold"/>
              <a:cs typeface="Arial Rounded MT Bold"/>
            </a:endParaRPr>
          </a:p>
          <a:p>
            <a:pPr marL="1270" algn="ctr">
              <a:lnSpc>
                <a:spcPct val="100000"/>
              </a:lnSpc>
            </a:pPr>
            <a:r>
              <a:rPr sz="4400" spc="-50" dirty="0">
                <a:latin typeface="Arial Rounded MT Bold"/>
                <a:cs typeface="Arial Rounded MT Bold"/>
              </a:rPr>
              <a:t>T</a:t>
            </a:r>
            <a:r>
              <a:rPr sz="4400" spc="10" dirty="0">
                <a:latin typeface="Arial Rounded MT Bold"/>
                <a:cs typeface="Arial Rounded MT Bold"/>
              </a:rPr>
              <a:t>O</a:t>
            </a:r>
            <a:r>
              <a:rPr sz="4400" dirty="0">
                <a:latin typeface="Arial Rounded MT Bold"/>
                <a:cs typeface="Arial Rounded MT Bold"/>
              </a:rPr>
              <a:t>MA</a:t>
            </a:r>
            <a:r>
              <a:rPr sz="4400" spc="-35" dirty="0">
                <a:latin typeface="Times New Roman"/>
                <a:cs typeface="Times New Roman"/>
              </a:rPr>
              <a:t> </a:t>
            </a:r>
            <a:r>
              <a:rPr sz="4400" spc="10" dirty="0">
                <a:latin typeface="Arial Rounded MT Bold"/>
                <a:cs typeface="Arial Rounded MT Bold"/>
              </a:rPr>
              <a:t>D</a:t>
            </a:r>
            <a:r>
              <a:rPr sz="4400" dirty="0">
                <a:latin typeface="Arial Rounded MT Bold"/>
                <a:cs typeface="Arial Rounded MT Bold"/>
              </a:rPr>
              <a:t>E</a:t>
            </a:r>
            <a:r>
              <a:rPr sz="4400" spc="-5" dirty="0">
                <a:latin typeface="Times New Roman"/>
                <a:cs typeface="Times New Roman"/>
              </a:rPr>
              <a:t> </a:t>
            </a:r>
            <a:r>
              <a:rPr sz="4400" spc="-40" dirty="0">
                <a:latin typeface="Arial Rounded MT Bold"/>
                <a:cs typeface="Arial Rounded MT Bold"/>
              </a:rPr>
              <a:t>L</a:t>
            </a:r>
            <a:r>
              <a:rPr sz="4400" dirty="0">
                <a:latin typeface="Arial Rounded MT Bold"/>
                <a:cs typeface="Arial Rounded MT Bold"/>
              </a:rPr>
              <a:t>A</a:t>
            </a:r>
            <a:r>
              <a:rPr sz="4400" spc="-20" dirty="0">
                <a:latin typeface="Times New Roman"/>
                <a:cs typeface="Times New Roman"/>
              </a:rPr>
              <a:t> </a:t>
            </a:r>
            <a:r>
              <a:rPr sz="4400" spc="10" dirty="0">
                <a:latin typeface="Arial Rounded MT Bold"/>
                <a:cs typeface="Arial Rounded MT Bold"/>
              </a:rPr>
              <a:t>P</a:t>
            </a:r>
            <a:r>
              <a:rPr sz="4400" spc="-95" dirty="0">
                <a:latin typeface="Arial Rounded MT Bold"/>
                <a:cs typeface="Arial Rounded MT Bold"/>
              </a:rPr>
              <a:t>R</a:t>
            </a:r>
            <a:r>
              <a:rPr sz="4400" dirty="0">
                <a:latin typeface="Arial Rounded MT Bold"/>
                <a:cs typeface="Arial Rounded MT Bold"/>
              </a:rPr>
              <a:t>UE</a:t>
            </a:r>
            <a:r>
              <a:rPr sz="4400" spc="-160" dirty="0">
                <a:latin typeface="Arial Rounded MT Bold"/>
                <a:cs typeface="Arial Rounded MT Bold"/>
              </a:rPr>
              <a:t>B</a:t>
            </a:r>
            <a:r>
              <a:rPr sz="4400" dirty="0">
                <a:latin typeface="Arial Rounded MT Bold"/>
                <a:cs typeface="Arial Rounded MT Bold"/>
              </a:rPr>
              <a:t>A</a:t>
            </a:r>
            <a:endParaRPr sz="4400">
              <a:latin typeface="Arial Rounded MT Bold"/>
              <a:cs typeface="Arial Rounded MT Bold"/>
            </a:endParaRPr>
          </a:p>
          <a:p>
            <a:pPr algn="ctr">
              <a:lnSpc>
                <a:spcPct val="100000"/>
              </a:lnSpc>
            </a:pPr>
            <a:r>
              <a:rPr sz="4400" spc="5" dirty="0">
                <a:latin typeface="Arial Rounded MT Bold"/>
                <a:cs typeface="Arial Rounded MT Bold"/>
              </a:rPr>
              <a:t>A</a:t>
            </a:r>
            <a:r>
              <a:rPr sz="4400" spc="10" dirty="0">
                <a:latin typeface="Arial Rounded MT Bold"/>
                <a:cs typeface="Arial Rounded MT Bold"/>
              </a:rPr>
              <a:t>D</a:t>
            </a:r>
            <a:r>
              <a:rPr sz="4400" spc="5" dirty="0">
                <a:latin typeface="Arial Rounded MT Bold"/>
                <a:cs typeface="Arial Rounded MT Bold"/>
              </a:rPr>
              <a:t>N</a:t>
            </a:r>
            <a:r>
              <a:rPr sz="4400" spc="-5" dirty="0">
                <a:latin typeface="Arial Rounded MT Bold"/>
                <a:cs typeface="Arial Rounded MT Bold"/>
              </a:rPr>
              <a:t>-</a:t>
            </a:r>
            <a:r>
              <a:rPr sz="4400" dirty="0">
                <a:latin typeface="Arial Rounded MT Bold"/>
                <a:cs typeface="Arial Rounded MT Bold"/>
              </a:rPr>
              <a:t>VPH</a:t>
            </a:r>
            <a:r>
              <a:rPr sz="4400" spc="-3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Arial Rounded MT Bold"/>
                <a:cs typeface="Arial Rounded MT Bold"/>
              </a:rPr>
              <a:t>Y</a:t>
            </a:r>
            <a:r>
              <a:rPr sz="4400" dirty="0">
                <a:latin typeface="Times New Roman"/>
                <a:cs typeface="Times New Roman"/>
              </a:rPr>
              <a:t> </a:t>
            </a:r>
            <a:r>
              <a:rPr sz="4400" spc="10" dirty="0">
                <a:latin typeface="Arial Rounded MT Bold"/>
                <a:cs typeface="Arial Rounded MT Bold"/>
              </a:rPr>
              <a:t>C</a:t>
            </a:r>
            <a:r>
              <a:rPr sz="4400" spc="5" dirty="0">
                <a:latin typeface="Arial Rounded MT Bold"/>
                <a:cs typeface="Arial Rounded MT Bold"/>
              </a:rPr>
              <a:t>I</a:t>
            </a:r>
            <a:r>
              <a:rPr sz="4400" spc="-65" dirty="0">
                <a:latin typeface="Arial Rounded MT Bold"/>
                <a:cs typeface="Arial Rounded MT Bold"/>
              </a:rPr>
              <a:t>T</a:t>
            </a:r>
            <a:r>
              <a:rPr sz="4400" dirty="0">
                <a:latin typeface="Arial Rounded MT Bold"/>
                <a:cs typeface="Arial Rounded MT Bold"/>
              </a:rPr>
              <a:t>O</a:t>
            </a:r>
            <a:r>
              <a:rPr sz="4400" spc="-210" dirty="0">
                <a:latin typeface="Arial Rounded MT Bold"/>
                <a:cs typeface="Arial Rounded MT Bold"/>
              </a:rPr>
              <a:t>L</a:t>
            </a:r>
            <a:r>
              <a:rPr sz="4400" dirty="0">
                <a:latin typeface="Arial Rounded MT Bold"/>
                <a:cs typeface="Arial Rounded MT Bold"/>
              </a:rPr>
              <a:t>OGIA</a:t>
            </a:r>
            <a:endParaRPr sz="44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402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2846" y="1592367"/>
            <a:ext cx="7345680" cy="347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Exp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ó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oced</a:t>
            </a:r>
            <a:r>
              <a:rPr sz="2800" spc="-15" dirty="0">
                <a:latin typeface="Calibri"/>
                <a:cs typeface="Calibri"/>
              </a:rPr>
              <a:t>im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15" dirty="0">
                <a:latin typeface="Calibri"/>
                <a:cs typeface="Calibri"/>
              </a:rPr>
              <a:t>ue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15" dirty="0">
                <a:latin typeface="Calibri"/>
                <a:cs typeface="Calibri"/>
              </a:rPr>
              <a:t>ue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mu</a:t>
            </a:r>
            <a:r>
              <a:rPr sz="2800" spc="-20" dirty="0">
                <a:latin typeface="Calibri"/>
                <a:cs typeface="Calibri"/>
              </a:rPr>
              <a:t>je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7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eji</a:t>
            </a:r>
            <a:r>
              <a:rPr sz="2800" spc="-7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acía</a:t>
            </a:r>
            <a:endParaRPr sz="2800">
              <a:latin typeface="Calibri"/>
              <a:cs typeface="Calibri"/>
            </a:endParaRPr>
          </a:p>
          <a:p>
            <a:pPr marL="355600" marR="518795" indent="-342900">
              <a:lnSpc>
                <a:spcPts val="269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7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mujer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65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cump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omendac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om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eba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AD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-VPH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025"/>
              </a:lnSpc>
              <a:spcBef>
                <a:spcPts val="2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Ide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aci</a:t>
            </a:r>
            <a:r>
              <a:rPr sz="2800" spc="-5" dirty="0">
                <a:latin typeface="Calibri"/>
                <a:cs typeface="Calibri"/>
              </a:rPr>
              <a:t>ó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enc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ami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orm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os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3025"/>
              </a:lnSpc>
            </a:pP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ablec</a:t>
            </a:r>
            <a:r>
              <a:rPr sz="2800" spc="-20" dirty="0">
                <a:latin typeface="Calibri"/>
                <a:cs typeface="Calibri"/>
              </a:rPr>
              <a:t>idos</a:t>
            </a:r>
            <a:endParaRPr sz="2800">
              <a:latin typeface="Calibri"/>
              <a:cs typeface="Calibri"/>
            </a:endParaRPr>
          </a:p>
          <a:p>
            <a:pPr marL="355600" marR="1235075" indent="-342900">
              <a:lnSpc>
                <a:spcPts val="269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Ins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6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por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ancia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eclamar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esu</a:t>
            </a:r>
            <a:r>
              <a:rPr sz="2800" spc="-30" dirty="0">
                <a:latin typeface="Calibri"/>
                <a:cs typeface="Calibri"/>
              </a:rPr>
              <a:t>l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ado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eba.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882" y="380005"/>
            <a:ext cx="4020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1.</a:t>
            </a:r>
            <a:r>
              <a:rPr sz="200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RECEPCIÓ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MUJER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8317" y="1706511"/>
            <a:ext cx="323024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Lucida Sans Unicode"/>
                <a:cs typeface="Lucida Sans Unicode"/>
              </a:rPr>
              <a:t>2.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A</a:t>
            </a:r>
            <a:r>
              <a:rPr sz="2400" spc="-5" dirty="0">
                <a:latin typeface="Lucida Sans Unicode"/>
                <a:cs typeface="Lucida Sans Unicode"/>
              </a:rPr>
              <a:t>c</a:t>
            </a:r>
            <a:r>
              <a:rPr sz="2400" spc="15" dirty="0">
                <a:latin typeface="Lucida Sans Unicode"/>
                <a:cs typeface="Lucida Sans Unicode"/>
              </a:rPr>
              <a:t>o</a:t>
            </a:r>
            <a:r>
              <a:rPr sz="2400" dirty="0">
                <a:latin typeface="Lucida Sans Unicode"/>
                <a:cs typeface="Lucida Sans Unicode"/>
              </a:rPr>
              <a:t>mod</a:t>
            </a:r>
            <a:r>
              <a:rPr sz="2400" spc="5" dirty="0">
                <a:latin typeface="Lucida Sans Unicode"/>
                <a:cs typeface="Lucida Sans Unicode"/>
              </a:rPr>
              <a:t>a</a:t>
            </a:r>
            <a:r>
              <a:rPr sz="2400" spc="-5" dirty="0">
                <a:latin typeface="Lucida Sans Unicode"/>
                <a:cs typeface="Lucida Sans Unicode"/>
              </a:rPr>
              <a:t>ció</a:t>
            </a:r>
            <a:r>
              <a:rPr sz="2400" dirty="0">
                <a:latin typeface="Lucida Sans Unicode"/>
                <a:cs typeface="Lucida Sans Unicode"/>
              </a:rPr>
              <a:t>n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Lucida Sans Unicode"/>
                <a:cs typeface="Lucida Sans Unicode"/>
              </a:rPr>
              <a:t>d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Lucida Sans Unicode"/>
                <a:cs typeface="Lucida Sans Unicode"/>
              </a:rPr>
              <a:t>l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400" spc="10" dirty="0">
                <a:latin typeface="Lucida Sans Unicode"/>
                <a:cs typeface="Lucida Sans Unicode"/>
              </a:rPr>
              <a:t>m</a:t>
            </a:r>
            <a:r>
              <a:rPr sz="2400" spc="5" dirty="0">
                <a:latin typeface="Lucida Sans Unicode"/>
                <a:cs typeface="Lucida Sans Unicode"/>
              </a:rPr>
              <a:t>u</a:t>
            </a:r>
            <a:r>
              <a:rPr sz="2400" spc="10" dirty="0">
                <a:latin typeface="Lucida Sans Unicode"/>
                <a:cs typeface="Lucida Sans Unicode"/>
              </a:rPr>
              <a:t>j</a:t>
            </a:r>
            <a:r>
              <a:rPr sz="2400" spc="-5" dirty="0">
                <a:latin typeface="Lucida Sans Unicode"/>
                <a:cs typeface="Lucida Sans Unicode"/>
              </a:rPr>
              <a:t>e</a:t>
            </a:r>
            <a:r>
              <a:rPr sz="2400" dirty="0">
                <a:latin typeface="Lucida Sans Unicode"/>
                <a:cs typeface="Lucida Sans Unicode"/>
              </a:rPr>
              <a:t>r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e</a:t>
            </a:r>
            <a:r>
              <a:rPr sz="2400" dirty="0">
                <a:latin typeface="Lucida Sans Unicode"/>
                <a:cs typeface="Lucida Sans Unicode"/>
              </a:rPr>
              <a:t>n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Lucida Sans Unicode"/>
                <a:cs typeface="Lucida Sans Unicode"/>
              </a:rPr>
              <a:t>l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c</a:t>
            </a:r>
            <a:r>
              <a:rPr sz="2400" spc="5" dirty="0">
                <a:latin typeface="Lucida Sans Unicode"/>
                <a:cs typeface="Lucida Sans Unicode"/>
              </a:rPr>
              <a:t>a</a:t>
            </a:r>
            <a:r>
              <a:rPr sz="2400" spc="10" dirty="0">
                <a:latin typeface="Lucida Sans Unicode"/>
                <a:cs typeface="Lucida Sans Unicode"/>
              </a:rPr>
              <a:t>mi</a:t>
            </a:r>
            <a:r>
              <a:rPr sz="2400" spc="-5" dirty="0">
                <a:latin typeface="Lucida Sans Unicode"/>
                <a:cs typeface="Lucida Sans Unicode"/>
              </a:rPr>
              <a:t>lla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87" y="763639"/>
            <a:ext cx="3636904" cy="2424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3571811"/>
            <a:ext cx="3378189" cy="25353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7570" y="4496322"/>
            <a:ext cx="276288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5" dirty="0">
                <a:latin typeface="Lucida Sans Unicode"/>
                <a:cs typeface="Lucida Sans Unicode"/>
              </a:rPr>
              <a:t>3</a:t>
            </a:r>
            <a:r>
              <a:rPr sz="2400" dirty="0">
                <a:latin typeface="Lucida Sans Unicode"/>
                <a:cs typeface="Lucida Sans Unicode"/>
              </a:rPr>
              <a:t>.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Lucida Sans Unicode"/>
                <a:cs typeface="Lucida Sans Unicode"/>
              </a:rPr>
              <a:t>I</a:t>
            </a:r>
            <a:r>
              <a:rPr sz="2400" spc="-5" dirty="0">
                <a:latin typeface="Lucida Sans Unicode"/>
                <a:cs typeface="Lucida Sans Unicode"/>
              </a:rPr>
              <a:t>n</a:t>
            </a:r>
            <a:r>
              <a:rPr sz="2400" dirty="0">
                <a:latin typeface="Lucida Sans Unicode"/>
                <a:cs typeface="Lucida Sans Unicode"/>
              </a:rPr>
              <a:t>s</a:t>
            </a:r>
            <a:r>
              <a:rPr sz="2400" spc="15" dirty="0">
                <a:latin typeface="Lucida Sans Unicode"/>
                <a:cs typeface="Lucida Sans Unicode"/>
              </a:rPr>
              <a:t>p</a:t>
            </a:r>
            <a:r>
              <a:rPr sz="2400" spc="-5" dirty="0">
                <a:latin typeface="Lucida Sans Unicode"/>
                <a:cs typeface="Lucida Sans Unicode"/>
              </a:rPr>
              <a:t>ec</a:t>
            </a:r>
            <a:r>
              <a:rPr sz="2400" spc="-10" dirty="0">
                <a:latin typeface="Lucida Sans Unicode"/>
                <a:cs typeface="Lucida Sans Unicode"/>
              </a:rPr>
              <a:t>c</a:t>
            </a:r>
            <a:r>
              <a:rPr sz="2400" spc="-5" dirty="0">
                <a:latin typeface="Lucida Sans Unicode"/>
                <a:cs typeface="Lucida Sans Unicode"/>
              </a:rPr>
              <a:t>i</a:t>
            </a:r>
            <a:r>
              <a:rPr sz="2400" spc="5" dirty="0">
                <a:latin typeface="Lucida Sans Unicode"/>
                <a:cs typeface="Lucida Sans Unicode"/>
              </a:rPr>
              <a:t>ó</a:t>
            </a:r>
            <a:r>
              <a:rPr sz="2400" spc="-15" dirty="0">
                <a:latin typeface="Lucida Sans Unicode"/>
                <a:cs typeface="Lucida Sans Unicode"/>
              </a:rPr>
              <a:t>n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Lucida Sans Unicode"/>
                <a:cs typeface="Lucida Sans Unicode"/>
              </a:rPr>
              <a:t>d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g</a:t>
            </a:r>
            <a:r>
              <a:rPr sz="2400" spc="5" dirty="0">
                <a:latin typeface="Lucida Sans Unicode"/>
                <a:cs typeface="Lucida Sans Unicode"/>
              </a:rPr>
              <a:t>e</a:t>
            </a:r>
            <a:r>
              <a:rPr sz="2400" spc="-5" dirty="0">
                <a:latin typeface="Lucida Sans Unicode"/>
                <a:cs typeface="Lucida Sans Unicode"/>
              </a:rPr>
              <a:t>n</a:t>
            </a:r>
            <a:r>
              <a:rPr sz="2400" spc="10" dirty="0">
                <a:latin typeface="Lucida Sans Unicode"/>
                <a:cs typeface="Lucida Sans Unicode"/>
              </a:rPr>
              <a:t>i</a:t>
            </a:r>
            <a:r>
              <a:rPr sz="2400" dirty="0">
                <a:latin typeface="Lucida Sans Unicode"/>
                <a:cs typeface="Lucida Sans Unicode"/>
              </a:rPr>
              <a:t>tal</a:t>
            </a:r>
            <a:r>
              <a:rPr sz="2400" spc="5" dirty="0">
                <a:latin typeface="Lucida Sans Unicode"/>
                <a:cs typeface="Lucida Sans Unicode"/>
              </a:rPr>
              <a:t>e</a:t>
            </a:r>
            <a:r>
              <a:rPr sz="2400" spc="-15" dirty="0">
                <a:latin typeface="Lucida Sans Unicode"/>
                <a:cs typeface="Lucida Sans Unicode"/>
              </a:rPr>
              <a:t>s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Lucida Sans Unicode"/>
                <a:cs typeface="Lucida Sans Unicode"/>
              </a:rPr>
              <a:t>e</a:t>
            </a:r>
            <a:r>
              <a:rPr sz="2400" spc="15" dirty="0">
                <a:latin typeface="Lucida Sans Unicode"/>
                <a:cs typeface="Lucida Sans Unicode"/>
              </a:rPr>
              <a:t>x</a:t>
            </a:r>
            <a:r>
              <a:rPr sz="2400" spc="10" dirty="0">
                <a:latin typeface="Lucida Sans Unicode"/>
                <a:cs typeface="Lucida Sans Unicode"/>
              </a:rPr>
              <a:t>t</a:t>
            </a:r>
            <a:r>
              <a:rPr sz="2400" spc="-5" dirty="0">
                <a:latin typeface="Lucida Sans Unicode"/>
                <a:cs typeface="Lucida Sans Unicode"/>
              </a:rPr>
              <a:t>e</a:t>
            </a:r>
            <a:r>
              <a:rPr sz="2400" spc="10" dirty="0">
                <a:latin typeface="Lucida Sans Unicode"/>
                <a:cs typeface="Lucida Sans Unicode"/>
              </a:rPr>
              <a:t>r</a:t>
            </a:r>
            <a:r>
              <a:rPr sz="2400" spc="-15" dirty="0">
                <a:latin typeface="Lucida Sans Unicode"/>
                <a:cs typeface="Lucida Sans Unicode"/>
              </a:rPr>
              <a:t>nos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8734" y="1410474"/>
            <a:ext cx="374650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Lucida Sans Unicode"/>
                <a:cs typeface="Lucida Sans Unicode"/>
              </a:rPr>
              <a:t>4.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C</a:t>
            </a:r>
            <a:r>
              <a:rPr sz="2400" spc="15" dirty="0">
                <a:latin typeface="Lucida Sans Unicode"/>
                <a:cs typeface="Lucida Sans Unicode"/>
              </a:rPr>
              <a:t>o</a:t>
            </a:r>
            <a:r>
              <a:rPr sz="2400" spc="10" dirty="0">
                <a:latin typeface="Lucida Sans Unicode"/>
                <a:cs typeface="Lucida Sans Unicode"/>
              </a:rPr>
              <a:t>lo</a:t>
            </a:r>
            <a:r>
              <a:rPr sz="2400" spc="-5" dirty="0">
                <a:latin typeface="Lucida Sans Unicode"/>
                <a:cs typeface="Lucida Sans Unicode"/>
              </a:rPr>
              <a:t>c</a:t>
            </a:r>
            <a:r>
              <a:rPr sz="2400" spc="-15" dirty="0">
                <a:latin typeface="Lucida Sans Unicode"/>
                <a:cs typeface="Lucida Sans Unicode"/>
              </a:rPr>
              <a:t>a</a:t>
            </a:r>
            <a:r>
              <a:rPr sz="2400" spc="-5" dirty="0">
                <a:latin typeface="Lucida Sans Unicode"/>
                <a:cs typeface="Lucida Sans Unicode"/>
              </a:rPr>
              <a:t>c</a:t>
            </a:r>
            <a:r>
              <a:rPr sz="2400" spc="5" dirty="0">
                <a:latin typeface="Lucida Sans Unicode"/>
                <a:cs typeface="Lucida Sans Unicode"/>
              </a:rPr>
              <a:t>i</a:t>
            </a:r>
            <a:r>
              <a:rPr sz="2400" spc="-20" dirty="0">
                <a:latin typeface="Lucida Sans Unicode"/>
                <a:cs typeface="Lucida Sans Unicode"/>
              </a:rPr>
              <a:t>ó</a:t>
            </a:r>
            <a:r>
              <a:rPr sz="2400" spc="-15" dirty="0">
                <a:latin typeface="Lucida Sans Unicode"/>
                <a:cs typeface="Lucida Sans Unicode"/>
              </a:rPr>
              <a:t>n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Lucida Sans Unicode"/>
                <a:cs typeface="Lucida Sans Unicode"/>
              </a:rPr>
              <a:t>i</a:t>
            </a:r>
            <a:r>
              <a:rPr sz="2400" spc="-10" dirty="0">
                <a:latin typeface="Lucida Sans Unicode"/>
                <a:cs typeface="Lucida Sans Unicode"/>
              </a:rPr>
              <a:t>n</a:t>
            </a:r>
            <a:r>
              <a:rPr sz="2400" spc="-5" dirty="0">
                <a:latin typeface="Lucida Sans Unicode"/>
                <a:cs typeface="Lucida Sans Unicode"/>
              </a:rPr>
              <a:t>s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spc="-5" dirty="0">
                <a:latin typeface="Lucida Sans Unicode"/>
                <a:cs typeface="Lucida Sans Unicode"/>
              </a:rPr>
              <a:t>rc</a:t>
            </a:r>
            <a:r>
              <a:rPr sz="2400" spc="5" dirty="0">
                <a:latin typeface="Lucida Sans Unicode"/>
                <a:cs typeface="Lucida Sans Unicode"/>
              </a:rPr>
              <a:t>i</a:t>
            </a:r>
            <a:r>
              <a:rPr sz="2400" spc="-20" dirty="0">
                <a:latin typeface="Lucida Sans Unicode"/>
                <a:cs typeface="Lucida Sans Unicode"/>
              </a:rPr>
              <a:t>ón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Lucida Sans Unicode"/>
                <a:cs typeface="Lucida Sans Unicode"/>
              </a:rPr>
              <a:t>d</a:t>
            </a:r>
            <a:r>
              <a:rPr sz="2400" dirty="0">
                <a:latin typeface="Lucida Sans Unicode"/>
                <a:cs typeface="Lucida Sans Unicode"/>
              </a:rPr>
              <a:t>el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spc="-5" dirty="0">
                <a:latin typeface="Lucida Sans Unicode"/>
                <a:cs typeface="Lucida Sans Unicode"/>
              </a:rPr>
              <a:t>s</a:t>
            </a:r>
            <a:r>
              <a:rPr sz="2400" spc="10" dirty="0">
                <a:latin typeface="Lucida Sans Unicode"/>
                <a:cs typeface="Lucida Sans Unicode"/>
              </a:rPr>
              <a:t>p</a:t>
            </a:r>
            <a:r>
              <a:rPr sz="2400" dirty="0">
                <a:latin typeface="Lucida Sans Unicode"/>
                <a:cs typeface="Lucida Sans Unicode"/>
              </a:rPr>
              <a:t>é</a:t>
            </a:r>
            <a:r>
              <a:rPr sz="2400" spc="-20" dirty="0">
                <a:latin typeface="Lucida Sans Unicode"/>
                <a:cs typeface="Lucida Sans Unicode"/>
              </a:rPr>
              <a:t>c</a:t>
            </a:r>
            <a:r>
              <a:rPr sz="2400" spc="-25" dirty="0">
                <a:latin typeface="Lucida Sans Unicode"/>
                <a:cs typeface="Lucida Sans Unicode"/>
              </a:rPr>
              <a:t>u</a:t>
            </a:r>
            <a:r>
              <a:rPr sz="2400" spc="10" dirty="0">
                <a:latin typeface="Lucida Sans Unicode"/>
                <a:cs typeface="Lucida Sans Unicode"/>
              </a:rPr>
              <a:t>l</a:t>
            </a:r>
            <a:r>
              <a:rPr sz="2400" dirty="0">
                <a:latin typeface="Lucida Sans Unicode"/>
                <a:cs typeface="Lucida Sans Unicode"/>
              </a:rPr>
              <a:t>o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35530" y="763655"/>
            <a:ext cx="3168639" cy="2376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42539" y="4725811"/>
            <a:ext cx="312547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Lucida Sans Unicode"/>
                <a:cs typeface="Lucida Sans Unicode"/>
              </a:rPr>
              <a:t>5.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C</a:t>
            </a:r>
            <a:r>
              <a:rPr sz="2400" spc="5" dirty="0">
                <a:latin typeface="Lucida Sans Unicode"/>
                <a:cs typeface="Lucida Sans Unicode"/>
              </a:rPr>
              <a:t>a</a:t>
            </a:r>
            <a:r>
              <a:rPr sz="2400" spc="10" dirty="0">
                <a:latin typeface="Lucida Sans Unicode"/>
                <a:cs typeface="Lucida Sans Unicode"/>
              </a:rPr>
              <a:t>r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-5" dirty="0">
                <a:latin typeface="Lucida Sans Unicode"/>
                <a:cs typeface="Lucida Sans Unicode"/>
              </a:rPr>
              <a:t>c</a:t>
            </a:r>
            <a:r>
              <a:rPr sz="2400" spc="5" dirty="0">
                <a:latin typeface="Lucida Sans Unicode"/>
                <a:cs typeface="Lucida Sans Unicode"/>
              </a:rPr>
              <a:t>t</a:t>
            </a:r>
            <a:r>
              <a:rPr sz="2400" spc="-5" dirty="0">
                <a:latin typeface="Lucida Sans Unicode"/>
                <a:cs typeface="Lucida Sans Unicode"/>
              </a:rPr>
              <a:t>e</a:t>
            </a:r>
            <a:r>
              <a:rPr sz="2400" spc="5" dirty="0">
                <a:latin typeface="Lucida Sans Unicode"/>
                <a:cs typeface="Lucida Sans Unicode"/>
              </a:rPr>
              <a:t>r</a:t>
            </a:r>
            <a:r>
              <a:rPr sz="2400" spc="-5" dirty="0">
                <a:latin typeface="Lucida Sans Unicode"/>
                <a:cs typeface="Lucida Sans Unicode"/>
              </a:rPr>
              <a:t>ísti</a:t>
            </a:r>
            <a:r>
              <a:rPr sz="2400" spc="10" dirty="0">
                <a:latin typeface="Lucida Sans Unicode"/>
                <a:cs typeface="Lucida Sans Unicode"/>
              </a:rPr>
              <a:t>c</a:t>
            </a:r>
            <a:r>
              <a:rPr sz="2400" spc="-5" dirty="0">
                <a:latin typeface="Lucida Sans Unicode"/>
                <a:cs typeface="Lucida Sans Unicode"/>
              </a:rPr>
              <a:t>a</a:t>
            </a:r>
            <a:r>
              <a:rPr sz="2400" dirty="0">
                <a:latin typeface="Lucida Sans Unicode"/>
                <a:cs typeface="Lucida Sans Unicode"/>
              </a:rPr>
              <a:t>s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Lucida Sans Unicode"/>
                <a:cs typeface="Lucida Sans Unicode"/>
              </a:rPr>
              <a:t>d</a:t>
            </a:r>
            <a:r>
              <a:rPr sz="2400" dirty="0">
                <a:latin typeface="Lucida Sans Unicode"/>
                <a:cs typeface="Lucida Sans Unicode"/>
              </a:rPr>
              <a:t>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c</a:t>
            </a:r>
            <a:r>
              <a:rPr sz="2400" dirty="0">
                <a:latin typeface="Lucida Sans Unicode"/>
                <a:cs typeface="Lucida Sans Unicode"/>
              </a:rPr>
              <a:t>ue</a:t>
            </a:r>
            <a:r>
              <a:rPr sz="2400" spc="10" dirty="0">
                <a:latin typeface="Lucida Sans Unicode"/>
                <a:cs typeface="Lucida Sans Unicode"/>
              </a:rPr>
              <a:t>l</a:t>
            </a:r>
            <a:r>
              <a:rPr sz="2400" spc="-5" dirty="0">
                <a:latin typeface="Lucida Sans Unicode"/>
                <a:cs typeface="Lucida Sans Unicode"/>
              </a:rPr>
              <a:t>l</a:t>
            </a:r>
            <a:r>
              <a:rPr sz="2400" dirty="0">
                <a:latin typeface="Lucida Sans Unicode"/>
                <a:cs typeface="Lucida Sans Unicode"/>
              </a:rPr>
              <a:t>o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u</a:t>
            </a:r>
            <a:r>
              <a:rPr sz="2400" spc="10" dirty="0">
                <a:latin typeface="Lucida Sans Unicode"/>
                <a:cs typeface="Lucida Sans Unicode"/>
              </a:rPr>
              <a:t>t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spc="-5" dirty="0">
                <a:latin typeface="Lucida Sans Unicode"/>
                <a:cs typeface="Lucida Sans Unicode"/>
              </a:rPr>
              <a:t>r</a:t>
            </a:r>
            <a:r>
              <a:rPr sz="2400" spc="10" dirty="0">
                <a:latin typeface="Lucida Sans Unicode"/>
                <a:cs typeface="Lucida Sans Unicode"/>
              </a:rPr>
              <a:t>i</a:t>
            </a:r>
            <a:r>
              <a:rPr sz="2400" spc="-15" dirty="0">
                <a:latin typeface="Lucida Sans Unicode"/>
                <a:cs typeface="Lucida Sans Unicode"/>
              </a:rPr>
              <a:t>no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3063" y="3411537"/>
            <a:ext cx="3505200" cy="2676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599" rIns="0" bIns="0" rtlCol="0">
            <a:spAutoFit/>
          </a:bodyPr>
          <a:lstStyle/>
          <a:p>
            <a:pPr marL="478790">
              <a:lnSpc>
                <a:spcPct val="100000"/>
              </a:lnSpc>
            </a:pP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000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CI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ÍA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5814" y="1228798"/>
            <a:ext cx="7115190" cy="5018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465320">
              <a:lnSpc>
                <a:spcPct val="100000"/>
              </a:lnSpc>
            </a:pPr>
            <a:r>
              <a:rPr sz="3000" spc="-5" dirty="0">
                <a:solidFill>
                  <a:srgbClr val="009FB9"/>
                </a:solidFill>
                <a:latin typeface="Arial Black"/>
                <a:cs typeface="Arial Black"/>
              </a:rPr>
              <a:t>S</a:t>
            </a:r>
            <a:r>
              <a:rPr sz="3000" spc="5" dirty="0">
                <a:solidFill>
                  <a:srgbClr val="009FB9"/>
                </a:solidFill>
                <a:latin typeface="Arial Black"/>
                <a:cs typeface="Arial Black"/>
              </a:rPr>
              <a:t>u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pu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stos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01166"/>
            <a:ext cx="8046720" cy="4939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despué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ratamient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probab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igu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pobl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ge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eral.</a:t>
            </a:r>
            <a:endParaRPr sz="2400">
              <a:latin typeface="Arial"/>
              <a:cs typeface="Arial"/>
            </a:endParaRPr>
          </a:p>
          <a:p>
            <a:pPr marL="355600" marR="224154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Se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defi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ó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cobertura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probab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real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zarse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ue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tam</a:t>
            </a:r>
            <a:r>
              <a:rPr sz="2400" spc="-5" dirty="0">
                <a:latin typeface="Arial"/>
                <a:cs typeface="Arial"/>
              </a:rPr>
              <a:t>iz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ú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timo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o.</a:t>
            </a:r>
            <a:endParaRPr sz="2400">
              <a:latin typeface="Arial"/>
              <a:cs typeface="Arial"/>
            </a:endParaRPr>
          </a:p>
          <a:p>
            <a:pPr marL="355600" marR="3873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Se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fin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ó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mie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como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prob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q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una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mu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sista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consu</a:t>
            </a:r>
            <a:r>
              <a:rPr sz="2400" spc="-15" dirty="0">
                <a:latin typeface="Arial"/>
                <a:cs typeface="Arial"/>
              </a:rPr>
              <a:t>ltas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óstic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rata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ué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resultado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tivo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prueb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tam</a:t>
            </a:r>
            <a:r>
              <a:rPr sz="2400" spc="-5" dirty="0">
                <a:latin typeface="Arial"/>
                <a:cs typeface="Arial"/>
              </a:rPr>
              <a:t>iz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spc="-15" dirty="0">
                <a:latin typeface="Arial"/>
                <a:cs typeface="Arial"/>
              </a:rPr>
              <a:t>n.</a:t>
            </a:r>
            <a:endParaRPr sz="2400">
              <a:latin typeface="Arial"/>
              <a:cs typeface="Arial"/>
            </a:endParaRPr>
          </a:p>
          <a:p>
            <a:pPr marL="355600" marR="37655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é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resu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tado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vo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tam</a:t>
            </a:r>
            <a:r>
              <a:rPr sz="2400" spc="-5" dirty="0">
                <a:latin typeface="Arial"/>
                <a:cs typeface="Arial"/>
              </a:rPr>
              <a:t>iz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intervenci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subs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gu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ente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mu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spc="-5" dirty="0">
                <a:latin typeface="Arial"/>
                <a:cs typeface="Arial"/>
              </a:rPr>
              <a:t>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vue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esqu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tam</a:t>
            </a:r>
            <a:r>
              <a:rPr sz="2400" spc="-5" dirty="0">
                <a:latin typeface="Arial"/>
                <a:cs typeface="Arial"/>
              </a:rPr>
              <a:t>iz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qu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esté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model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nd</a:t>
            </a:r>
            <a:r>
              <a:rPr sz="2400" spc="-10" dirty="0">
                <a:latin typeface="Arial"/>
                <a:cs typeface="Arial"/>
              </a:rPr>
              <a:t>o.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3368"/>
            <a:ext cx="7596134" cy="679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94128" y="1720464"/>
            <a:ext cx="5036185" cy="352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dirty="0">
                <a:latin typeface="Calibri"/>
                <a:cs typeface="Calibri"/>
              </a:rPr>
              <a:t>Los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t</a:t>
            </a:r>
            <a:r>
              <a:rPr sz="2600" b="1" spc="-10" dirty="0">
                <a:latin typeface="Calibri"/>
                <a:cs typeface="Calibri"/>
              </a:rPr>
              <a:t>u</a:t>
            </a:r>
            <a:r>
              <a:rPr sz="2600" b="1" dirty="0">
                <a:latin typeface="Calibri"/>
                <a:cs typeface="Calibri"/>
              </a:rPr>
              <a:t>bos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Calibri"/>
                <a:cs typeface="Calibri"/>
              </a:rPr>
              <a:t>s</a:t>
            </a:r>
            <a:r>
              <a:rPr sz="2600" b="1" dirty="0">
                <a:latin typeface="Calibri"/>
                <a:cs typeface="Calibri"/>
              </a:rPr>
              <a:t>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d</a:t>
            </a:r>
            <a:r>
              <a:rPr sz="2600" b="1" spc="-10" dirty="0">
                <a:latin typeface="Calibri"/>
                <a:cs typeface="Calibri"/>
              </a:rPr>
              <a:t>e</a:t>
            </a:r>
            <a:r>
              <a:rPr sz="2600" b="1" dirty="0">
                <a:latin typeface="Calibri"/>
                <a:cs typeface="Calibri"/>
              </a:rPr>
              <a:t>b</a:t>
            </a:r>
            <a:r>
              <a:rPr sz="2600" b="1" spc="-10" dirty="0">
                <a:latin typeface="Calibri"/>
                <a:cs typeface="Calibri"/>
              </a:rPr>
              <a:t>e</a:t>
            </a:r>
            <a:r>
              <a:rPr sz="2600" b="1" dirty="0">
                <a:latin typeface="Calibri"/>
                <a:cs typeface="Calibri"/>
              </a:rPr>
              <a:t>n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ma</a:t>
            </a:r>
            <a:r>
              <a:rPr sz="2600" b="1" spc="-35" dirty="0">
                <a:latin typeface="Calibri"/>
                <a:cs typeface="Calibri"/>
              </a:rPr>
              <a:t>r</a:t>
            </a:r>
            <a:r>
              <a:rPr sz="2600" b="1" spc="-10" dirty="0">
                <a:latin typeface="Calibri"/>
                <a:cs typeface="Calibri"/>
              </a:rPr>
              <a:t>c</a:t>
            </a:r>
            <a:r>
              <a:rPr sz="2600" b="1" dirty="0">
                <a:latin typeface="Calibri"/>
                <a:cs typeface="Calibri"/>
              </a:rPr>
              <a:t>ar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</a:t>
            </a:r>
            <a:r>
              <a:rPr sz="2600" b="1" dirty="0">
                <a:latin typeface="Calibri"/>
                <a:cs typeface="Calibri"/>
              </a:rPr>
              <a:t>o</a:t>
            </a:r>
            <a:r>
              <a:rPr sz="2600" b="1" spc="-5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3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–"/>
              <a:tabLst>
                <a:tab pos="756920" algn="l"/>
                <a:tab pos="4134485" algn="l"/>
              </a:tabLst>
            </a:pPr>
            <a:r>
              <a:rPr sz="2600" b="1" dirty="0">
                <a:latin typeface="Calibri"/>
                <a:cs typeface="Calibri"/>
              </a:rPr>
              <a:t>Nomb</a:t>
            </a:r>
            <a:r>
              <a:rPr sz="2600" b="1" spc="-35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e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c</a:t>
            </a:r>
            <a:r>
              <a:rPr sz="2600" b="1" dirty="0">
                <a:latin typeface="Calibri"/>
                <a:cs typeface="Calibri"/>
              </a:rPr>
              <a:t>ompl</a:t>
            </a:r>
            <a:r>
              <a:rPr sz="2600" b="1" spc="-25" dirty="0">
                <a:latin typeface="Calibri"/>
                <a:cs typeface="Calibri"/>
              </a:rPr>
              <a:t>e</a:t>
            </a:r>
            <a:r>
              <a:rPr sz="2600" b="1" spc="-30" dirty="0">
                <a:latin typeface="Calibri"/>
                <a:cs typeface="Calibri"/>
              </a:rPr>
              <a:t>t</a:t>
            </a:r>
            <a:r>
              <a:rPr sz="2600" b="1" dirty="0">
                <a:latin typeface="Calibri"/>
                <a:cs typeface="Calibri"/>
              </a:rPr>
              <a:t>o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de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la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-5" dirty="0">
                <a:latin typeface="Calibri"/>
                <a:cs typeface="Calibri"/>
              </a:rPr>
              <a:t>mu</a:t>
            </a:r>
            <a:r>
              <a:rPr sz="2600" b="1" spc="-10" dirty="0">
                <a:latin typeface="Calibri"/>
                <a:cs typeface="Calibri"/>
              </a:rPr>
              <a:t>j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spc="-235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756285" marR="730250" indent="-286385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dirty="0">
                <a:latin typeface="Calibri"/>
                <a:cs typeface="Calibri"/>
              </a:rPr>
              <a:t>Núme</a:t>
            </a:r>
            <a:r>
              <a:rPr sz="2600" b="1" spc="-45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o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docume</a:t>
            </a:r>
            <a:r>
              <a:rPr sz="2600" b="1" spc="-35" dirty="0">
                <a:latin typeface="Calibri"/>
                <a:cs typeface="Calibri"/>
              </a:rPr>
              <a:t>n</a:t>
            </a:r>
            <a:r>
              <a:rPr sz="2600" b="1" spc="-30" dirty="0">
                <a:latin typeface="Calibri"/>
                <a:cs typeface="Calibri"/>
              </a:rPr>
              <a:t>t</a:t>
            </a:r>
            <a:r>
              <a:rPr sz="2600" b="1" dirty="0">
                <a:latin typeface="Calibri"/>
                <a:cs typeface="Calibri"/>
              </a:rPr>
              <a:t>o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de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i</a:t>
            </a:r>
            <a:r>
              <a:rPr sz="2600" b="1" spc="-10" dirty="0">
                <a:latin typeface="Calibri"/>
                <a:cs typeface="Calibri"/>
              </a:rPr>
              <a:t>d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spc="-35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t</a:t>
            </a:r>
            <a:r>
              <a:rPr sz="2600" b="1" spc="-10" dirty="0">
                <a:latin typeface="Calibri"/>
                <a:cs typeface="Calibri"/>
              </a:rPr>
              <a:t>i</a:t>
            </a:r>
            <a:r>
              <a:rPr sz="2600" b="1" spc="-5" dirty="0">
                <a:latin typeface="Calibri"/>
                <a:cs typeface="Calibri"/>
              </a:rPr>
              <a:t>fi</a:t>
            </a:r>
            <a:r>
              <a:rPr sz="2600" b="1" spc="-10" dirty="0">
                <a:latin typeface="Calibri"/>
                <a:cs typeface="Calibri"/>
              </a:rPr>
              <a:t>c</a:t>
            </a:r>
            <a:r>
              <a:rPr sz="2600" b="1" dirty="0">
                <a:latin typeface="Calibri"/>
                <a:cs typeface="Calibri"/>
              </a:rPr>
              <a:t>ación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de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la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mu</a:t>
            </a:r>
            <a:r>
              <a:rPr sz="2600" b="1" spc="-10" dirty="0">
                <a:latin typeface="Calibri"/>
                <a:cs typeface="Calibri"/>
              </a:rPr>
              <a:t>j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spc="-229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35" dirty="0">
                <a:latin typeface="Calibri"/>
                <a:cs typeface="Calibri"/>
              </a:rPr>
              <a:t>F</a:t>
            </a:r>
            <a:r>
              <a:rPr sz="2600" b="1" spc="-5" dirty="0">
                <a:latin typeface="Calibri"/>
                <a:cs typeface="Calibri"/>
              </a:rPr>
              <a:t>ech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d</a:t>
            </a:r>
            <a:r>
              <a:rPr sz="2600" b="1" dirty="0">
                <a:latin typeface="Calibri"/>
                <a:cs typeface="Calibri"/>
              </a:rPr>
              <a:t>e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la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35" dirty="0">
                <a:latin typeface="Calibri"/>
                <a:cs typeface="Calibri"/>
              </a:rPr>
              <a:t>t</a:t>
            </a:r>
            <a:r>
              <a:rPr sz="2600" b="1" dirty="0">
                <a:latin typeface="Calibri"/>
                <a:cs typeface="Calibri"/>
              </a:rPr>
              <a:t>o</a:t>
            </a:r>
            <a:r>
              <a:rPr sz="2600" b="1" spc="5" dirty="0">
                <a:latin typeface="Calibri"/>
                <a:cs typeface="Calibri"/>
              </a:rPr>
              <a:t>m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de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la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mu</a:t>
            </a:r>
            <a:r>
              <a:rPr sz="2600" b="1" spc="-10" dirty="0">
                <a:latin typeface="Calibri"/>
                <a:cs typeface="Calibri"/>
              </a:rPr>
              <a:t>e</a:t>
            </a:r>
            <a:r>
              <a:rPr sz="2600" b="1" spc="-20" dirty="0">
                <a:latin typeface="Calibri"/>
                <a:cs typeface="Calibri"/>
              </a:rPr>
              <a:t>s</a:t>
            </a:r>
            <a:r>
              <a:rPr sz="2600" b="1" dirty="0">
                <a:latin typeface="Calibri"/>
                <a:cs typeface="Calibri"/>
              </a:rPr>
              <a:t>t</a:t>
            </a:r>
            <a:r>
              <a:rPr sz="2600" b="1" spc="-70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756285" marR="611505" indent="-286385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dirty="0">
                <a:latin typeface="Calibri"/>
                <a:cs typeface="Calibri"/>
              </a:rPr>
              <a:t>Lu</a:t>
            </a:r>
            <a:r>
              <a:rPr sz="2600" b="1" spc="-50" dirty="0">
                <a:latin typeface="Calibri"/>
                <a:cs typeface="Calibri"/>
              </a:rPr>
              <a:t>g</a:t>
            </a:r>
            <a:r>
              <a:rPr sz="2600" b="1" dirty="0">
                <a:latin typeface="Calibri"/>
                <a:cs typeface="Calibri"/>
              </a:rPr>
              <a:t>ar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de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p</a:t>
            </a:r>
            <a:r>
              <a:rPr sz="2600" b="1" spc="-45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ocede</a:t>
            </a:r>
            <a:r>
              <a:rPr sz="2600" b="1" spc="-20" dirty="0">
                <a:latin typeface="Calibri"/>
                <a:cs typeface="Calibri"/>
              </a:rPr>
              <a:t>n</a:t>
            </a:r>
            <a:r>
              <a:rPr sz="2600" b="1" spc="-5" dirty="0">
                <a:latin typeface="Calibri"/>
                <a:cs typeface="Calibri"/>
              </a:rPr>
              <a:t>ci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de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Calibri"/>
                <a:cs typeface="Calibri"/>
              </a:rPr>
              <a:t>la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mue</a:t>
            </a:r>
            <a:r>
              <a:rPr sz="2600" b="1" spc="-20" dirty="0">
                <a:latin typeface="Calibri"/>
                <a:cs typeface="Calibri"/>
              </a:rPr>
              <a:t>s</a:t>
            </a:r>
            <a:r>
              <a:rPr sz="2600" b="1" dirty="0">
                <a:latin typeface="Calibri"/>
                <a:cs typeface="Calibri"/>
              </a:rPr>
              <a:t>t</a:t>
            </a:r>
            <a:r>
              <a:rPr sz="2600" b="1" spc="-70" dirty="0">
                <a:latin typeface="Calibri"/>
                <a:cs typeface="Calibri"/>
              </a:rPr>
              <a:t>r</a:t>
            </a:r>
            <a:r>
              <a:rPr sz="2600" b="1" dirty="0"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414041"/>
            <a:ext cx="591375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TOMA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PRUEBA</a:t>
            </a:r>
            <a:r>
              <a:rPr sz="20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VPH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RO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ULACI</a:t>
            </a:r>
            <a:r>
              <a:rPr sz="2000" b="1" spc="-15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TUBO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TR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ANSPOR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4389" y="1557335"/>
            <a:ext cx="1704975" cy="4895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402"/>
            <a:ext cx="8402574" cy="754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5122" y="1701059"/>
            <a:ext cx="3768090" cy="217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210" dirty="0">
                <a:latin typeface="Calibri"/>
                <a:cs typeface="Calibri"/>
              </a:rPr>
              <a:t>P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0" dirty="0">
                <a:latin typeface="Calibri"/>
                <a:cs typeface="Calibri"/>
              </a:rPr>
              <a:t>S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1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I</a:t>
            </a:r>
            <a:r>
              <a:rPr sz="2700" spc="-25" dirty="0">
                <a:latin typeface="Calibri"/>
                <a:cs typeface="Calibri"/>
              </a:rPr>
              <a:t>n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70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od</a:t>
            </a:r>
            <a:r>
              <a:rPr sz="2700" spc="-15" dirty="0">
                <a:latin typeface="Calibri"/>
                <a:cs typeface="Calibri"/>
              </a:rPr>
              <a:t>u</a:t>
            </a:r>
            <a:r>
              <a:rPr sz="2700" spc="-60" dirty="0">
                <a:latin typeface="Calibri"/>
                <a:cs typeface="Calibri"/>
              </a:rPr>
              <a:t>z</a:t>
            </a:r>
            <a:r>
              <a:rPr sz="2700" spc="-55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el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29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ep</a:t>
            </a:r>
            <a:r>
              <a:rPr sz="2700" spc="-5" dirty="0">
                <a:latin typeface="Calibri"/>
                <a:cs typeface="Calibri"/>
              </a:rPr>
              <a:t>i</a:t>
            </a:r>
            <a:r>
              <a:rPr sz="2700" dirty="0">
                <a:latin typeface="Calibri"/>
                <a:cs typeface="Calibri"/>
              </a:rPr>
              <a:t>llo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23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alibri"/>
                <a:cs typeface="Calibri"/>
              </a:rPr>
              <a:t>en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el</a:t>
            </a:r>
            <a:r>
              <a:rPr sz="2700" dirty="0">
                <a:latin typeface="Times New Roman"/>
                <a:cs typeface="Times New Roman"/>
              </a:rPr>
              <a:t>   </a:t>
            </a:r>
            <a:r>
              <a:rPr sz="2700" spc="-1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25" dirty="0">
                <a:latin typeface="Calibri"/>
                <a:cs typeface="Calibri"/>
              </a:rPr>
              <a:t>n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spc="-10" dirty="0">
                <a:latin typeface="Calibri"/>
                <a:cs typeface="Calibri"/>
              </a:rPr>
              <a:t>eri</a:t>
            </a:r>
            <a:r>
              <a:rPr sz="2700" spc="-15" dirty="0">
                <a:latin typeface="Calibri"/>
                <a:cs typeface="Calibri"/>
              </a:rPr>
              <a:t>o</a:t>
            </a:r>
            <a:r>
              <a:rPr sz="2700" spc="-10" dirty="0">
                <a:latin typeface="Calibri"/>
                <a:cs typeface="Calibri"/>
              </a:rPr>
              <a:t>r</a:t>
            </a:r>
            <a:r>
              <a:rPr sz="2700" dirty="0">
                <a:latin typeface="Times New Roman"/>
                <a:cs typeface="Times New Roman"/>
              </a:rPr>
              <a:t>   </a:t>
            </a:r>
            <a:r>
              <a:rPr sz="2700" spc="-2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de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dirty="0">
                <a:latin typeface="Times New Roman"/>
                <a:cs typeface="Times New Roman"/>
              </a:rPr>
              <a:t>   </a:t>
            </a:r>
            <a:r>
              <a:rPr sz="2700" spc="-185" dirty="0">
                <a:latin typeface="Times New Roman"/>
                <a:cs typeface="Times New Roman"/>
              </a:rPr>
              <a:t> </a:t>
            </a:r>
            <a:r>
              <a:rPr sz="2700" spc="-45" dirty="0">
                <a:latin typeface="Calibri"/>
                <a:cs typeface="Calibri"/>
              </a:rPr>
              <a:t>c</a:t>
            </a:r>
            <a:r>
              <a:rPr sz="2700" spc="-10" dirty="0">
                <a:latin typeface="Calibri"/>
                <a:cs typeface="Calibri"/>
              </a:rPr>
              <a:t>a</a:t>
            </a:r>
            <a:r>
              <a:rPr sz="2700" spc="-5" dirty="0">
                <a:latin typeface="Calibri"/>
                <a:cs typeface="Calibri"/>
              </a:rPr>
              <a:t>nal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end</a:t>
            </a:r>
            <a:r>
              <a:rPr sz="2700" spc="-25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ce</a:t>
            </a:r>
            <a:r>
              <a:rPr sz="2700" spc="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vi</a:t>
            </a:r>
            <a:r>
              <a:rPr sz="2700" spc="-35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al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1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-3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t</a:t>
            </a:r>
            <a:r>
              <a:rPr sz="2700" spc="-6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114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1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y</a:t>
            </a:r>
            <a:endParaRPr sz="2700">
              <a:latin typeface="Calibri"/>
              <a:cs typeface="Calibri"/>
            </a:endParaRPr>
          </a:p>
          <a:p>
            <a:pPr marL="354965">
              <a:lnSpc>
                <a:spcPts val="2590"/>
              </a:lnSpc>
              <a:tabLst>
                <a:tab pos="1014094" algn="l"/>
                <a:tab pos="1655445" algn="l"/>
                <a:tab pos="2625090" algn="l"/>
                <a:tab pos="3376295" algn="l"/>
              </a:tabLst>
            </a:pPr>
            <a:r>
              <a:rPr sz="2700" spc="-20" dirty="0">
                <a:latin typeface="Calibri"/>
                <a:cs typeface="Calibri"/>
              </a:rPr>
              <a:t>1</a:t>
            </a:r>
            <a:r>
              <a:rPr sz="2700" dirty="0">
                <a:latin typeface="Calibri"/>
                <a:cs typeface="Calibri"/>
              </a:rPr>
              <a:t>.</a:t>
            </a:r>
            <a:r>
              <a:rPr sz="2700" spc="-15" dirty="0">
                <a:latin typeface="Calibri"/>
                <a:cs typeface="Calibri"/>
              </a:rPr>
              <a:t>5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20" dirty="0">
                <a:latin typeface="Calibri"/>
                <a:cs typeface="Calibri"/>
              </a:rPr>
              <a:t>c</a:t>
            </a:r>
            <a:r>
              <a:rPr sz="2700" spc="-25" dirty="0">
                <a:latin typeface="Calibri"/>
                <a:cs typeface="Calibri"/>
              </a:rPr>
              <a:t>m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15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35" dirty="0">
                <a:latin typeface="Calibri"/>
                <a:cs typeface="Calibri"/>
              </a:rPr>
              <a:t>s</a:t>
            </a:r>
            <a:r>
              <a:rPr sz="2700" spc="-5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Calibri"/>
                <a:cs typeface="Calibri"/>
              </a:rPr>
              <a:t>q</a:t>
            </a:r>
            <a:r>
              <a:rPr sz="2700" spc="-20" dirty="0">
                <a:latin typeface="Calibri"/>
                <a:cs typeface="Calibri"/>
              </a:rPr>
              <a:t>u</a:t>
            </a:r>
            <a:r>
              <a:rPr sz="2700" spc="-15" dirty="0">
                <a:latin typeface="Calibri"/>
                <a:cs typeface="Calibri"/>
              </a:rPr>
              <a:t>e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dirty="0">
                <a:latin typeface="Calibri"/>
                <a:cs typeface="Calibri"/>
              </a:rPr>
              <a:t>las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8021" y="3841247"/>
            <a:ext cx="3423285" cy="69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915"/>
              </a:lnSpc>
              <a:tabLst>
                <a:tab pos="1240790" algn="l"/>
                <a:tab pos="2969260" algn="l"/>
              </a:tabLst>
            </a:pPr>
            <a:r>
              <a:rPr sz="2700" spc="-15" dirty="0">
                <a:latin typeface="Calibri"/>
                <a:cs typeface="Calibri"/>
              </a:rPr>
              <a:t>ce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spc="-15" dirty="0">
                <a:latin typeface="Calibri"/>
                <a:cs typeface="Calibri"/>
              </a:rPr>
              <a:t>d</a:t>
            </a:r>
            <a:r>
              <a:rPr sz="2700" dirty="0">
                <a:latin typeface="Calibri"/>
                <a:cs typeface="Calibri"/>
              </a:rPr>
              <a:t>as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55" dirty="0">
                <a:latin typeface="Calibri"/>
                <a:cs typeface="Calibri"/>
              </a:rPr>
              <a:t>e</a:t>
            </a:r>
            <a:r>
              <a:rPr sz="2700" spc="-5" dirty="0">
                <a:latin typeface="Calibri"/>
                <a:cs typeface="Calibri"/>
              </a:rPr>
              <a:t>x</a:t>
            </a:r>
            <a:r>
              <a:rPr sz="2700" spc="-25" dirty="0">
                <a:latin typeface="Calibri"/>
                <a:cs typeface="Calibri"/>
              </a:rPr>
              <a:t>t</a:t>
            </a:r>
            <a:r>
              <a:rPr sz="2700" spc="-10" dirty="0">
                <a:latin typeface="Calibri"/>
                <a:cs typeface="Calibri"/>
              </a:rPr>
              <a:t>eri</a:t>
            </a:r>
            <a:r>
              <a:rPr sz="2700" spc="-20" dirty="0">
                <a:latin typeface="Calibri"/>
                <a:cs typeface="Calibri"/>
              </a:rPr>
              <a:t>o</a:t>
            </a:r>
            <a:r>
              <a:rPr sz="2700" spc="-50" dirty="0">
                <a:latin typeface="Calibri"/>
                <a:cs typeface="Calibri"/>
              </a:rPr>
              <a:t>r</a:t>
            </a:r>
            <a:r>
              <a:rPr sz="2700" spc="-30" dirty="0">
                <a:latin typeface="Calibri"/>
                <a:cs typeface="Calibri"/>
              </a:rPr>
              <a:t>e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Calibri"/>
                <a:cs typeface="Calibri"/>
              </a:rPr>
              <a:t>del</a:t>
            </a:r>
            <a:endParaRPr sz="2700">
              <a:latin typeface="Calibri"/>
              <a:cs typeface="Calibri"/>
            </a:endParaRPr>
          </a:p>
          <a:p>
            <a:pPr marR="5715" algn="r">
              <a:lnSpc>
                <a:spcPts val="2915"/>
              </a:lnSpc>
            </a:pPr>
            <a:r>
              <a:rPr sz="2700" dirty="0">
                <a:latin typeface="Calibri"/>
                <a:cs typeface="Calibri"/>
              </a:rPr>
              <a:t>el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8021" y="4170431"/>
            <a:ext cx="25577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43050" algn="l"/>
              </a:tabLst>
            </a:pPr>
            <a:r>
              <a:rPr sz="2700" dirty="0">
                <a:latin typeface="Calibri"/>
                <a:cs typeface="Calibri"/>
              </a:rPr>
              <a:t>cepillo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oq</a:t>
            </a:r>
            <a:r>
              <a:rPr sz="2700" spc="-15" dirty="0">
                <a:latin typeface="Calibri"/>
                <a:cs typeface="Calibri"/>
              </a:rPr>
              <a:t>uen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121" y="4499386"/>
            <a:ext cx="3768090" cy="176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ct val="100000"/>
              </a:lnSpc>
            </a:pPr>
            <a:r>
              <a:rPr sz="2700" dirty="0">
                <a:latin typeface="Calibri"/>
                <a:cs typeface="Calibri"/>
              </a:rPr>
              <a:t>ec</a:t>
            </a:r>
            <a:r>
              <a:rPr sz="2700" spc="-40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oce</a:t>
            </a:r>
            <a:r>
              <a:rPr sz="2700" spc="1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vix.</a:t>
            </a:r>
            <a:endParaRPr sz="27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50"/>
              </a:spcBef>
              <a:buFont typeface="Wingdings"/>
              <a:buChar char=""/>
              <a:tabLst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D</a:t>
            </a:r>
            <a:r>
              <a:rPr sz="2700" dirty="0">
                <a:latin typeface="Calibri"/>
                <a:cs typeface="Calibri"/>
              </a:rPr>
              <a:t>e</a:t>
            </a:r>
            <a:r>
              <a:rPr sz="2700" spc="2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t</a:t>
            </a:r>
            <a:r>
              <a:rPr sz="2700" spc="-5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es</a:t>
            </a:r>
            <a:r>
              <a:rPr sz="2700" spc="2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gi</a:t>
            </a:r>
            <a:r>
              <a:rPr sz="2700" spc="-65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o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285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Calibri"/>
                <a:cs typeface="Calibri"/>
              </a:rPr>
              <a:t>c</a:t>
            </a:r>
            <a:r>
              <a:rPr sz="2700" spc="-5" dirty="0">
                <a:latin typeface="Calibri"/>
                <a:cs typeface="Calibri"/>
              </a:rPr>
              <a:t>omp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spc="-35" dirty="0">
                <a:latin typeface="Calibri"/>
                <a:cs typeface="Calibri"/>
              </a:rPr>
              <a:t>e</a:t>
            </a:r>
            <a:r>
              <a:rPr sz="2700" spc="-30" dirty="0">
                <a:latin typeface="Calibri"/>
                <a:cs typeface="Calibri"/>
              </a:rPr>
              <a:t>t</a:t>
            </a:r>
            <a:r>
              <a:rPr sz="2700" spc="-5" dirty="0">
                <a:latin typeface="Calibri"/>
                <a:cs typeface="Calibri"/>
              </a:rPr>
              <a:t>os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al</a:t>
            </a:r>
            <a:r>
              <a:rPr sz="2700" dirty="0">
                <a:latin typeface="Times New Roman"/>
                <a:cs typeface="Times New Roman"/>
              </a:rPr>
              <a:t>  </a:t>
            </a:r>
            <a:r>
              <a:rPr sz="2700" spc="-33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alibri"/>
                <a:cs typeface="Calibri"/>
              </a:rPr>
              <a:t>c</a:t>
            </a:r>
            <a:r>
              <a:rPr sz="2700" spc="-30" dirty="0">
                <a:latin typeface="Calibri"/>
                <a:cs typeface="Calibri"/>
              </a:rPr>
              <a:t>e</a:t>
            </a:r>
            <a:r>
              <a:rPr sz="2700" spc="-5" dirty="0">
                <a:latin typeface="Calibri"/>
                <a:cs typeface="Calibri"/>
              </a:rPr>
              <a:t>p</a:t>
            </a:r>
            <a:r>
              <a:rPr sz="2700" dirty="0">
                <a:latin typeface="Calibri"/>
                <a:cs typeface="Calibri"/>
              </a:rPr>
              <a:t>illo</a:t>
            </a:r>
            <a:r>
              <a:rPr sz="2700" dirty="0">
                <a:latin typeface="Times New Roman"/>
                <a:cs typeface="Times New Roman"/>
              </a:rPr>
              <a:t>    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Calibri"/>
                <a:cs typeface="Calibri"/>
              </a:rPr>
              <a:t>en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32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Calibri"/>
                <a:cs typeface="Calibri"/>
              </a:rPr>
              <a:t>s</a:t>
            </a:r>
            <a:r>
              <a:rPr sz="2700" spc="-30" dirty="0">
                <a:latin typeface="Calibri"/>
                <a:cs typeface="Calibri"/>
              </a:rPr>
              <a:t>e</a:t>
            </a:r>
            <a:r>
              <a:rPr sz="2700" spc="-40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ti</a:t>
            </a:r>
            <a:r>
              <a:rPr sz="2700" spc="-5" dirty="0">
                <a:latin typeface="Calibri"/>
                <a:cs typeface="Calibri"/>
              </a:rPr>
              <a:t>do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45" dirty="0">
                <a:latin typeface="Calibri"/>
                <a:cs typeface="Calibri"/>
              </a:rPr>
              <a:t>c</a:t>
            </a:r>
            <a:r>
              <a:rPr sz="2700" spc="-5" dirty="0">
                <a:latin typeface="Calibri"/>
                <a:cs typeface="Calibri"/>
              </a:rPr>
              <a:t>o</a:t>
            </a:r>
            <a:r>
              <a:rPr sz="2700" spc="-25" dirty="0">
                <a:latin typeface="Calibri"/>
                <a:cs typeface="Calibri"/>
              </a:rPr>
              <a:t>n</a:t>
            </a:r>
            <a:r>
              <a:rPr sz="2700" spc="-10" dirty="0">
                <a:latin typeface="Calibri"/>
                <a:cs typeface="Calibri"/>
              </a:rPr>
              <a:t>t</a:t>
            </a:r>
            <a:r>
              <a:rPr sz="2700" spc="-8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ario</a:t>
            </a:r>
            <a:r>
              <a:rPr sz="2700" dirty="0">
                <a:latin typeface="Times New Roman"/>
                <a:cs typeface="Times New Roman"/>
              </a:rPr>
              <a:t>        </a:t>
            </a:r>
            <a:r>
              <a:rPr sz="2700" spc="1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dirty="0">
                <a:latin typeface="Times New Roman"/>
                <a:cs typeface="Times New Roman"/>
              </a:rPr>
              <a:t>        </a:t>
            </a:r>
            <a:r>
              <a:rPr sz="2700" spc="1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las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Calibri"/>
                <a:cs typeface="Calibri"/>
              </a:rPr>
              <a:t>manecil</a:t>
            </a:r>
            <a:r>
              <a:rPr sz="2700" spc="5" dirty="0">
                <a:latin typeface="Calibri"/>
                <a:cs typeface="Calibri"/>
              </a:rPr>
              <a:t>l</a:t>
            </a:r>
            <a:r>
              <a:rPr sz="2700" dirty="0">
                <a:latin typeface="Calibri"/>
                <a:cs typeface="Calibri"/>
              </a:rPr>
              <a:t>as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de</a:t>
            </a:r>
            <a:r>
              <a:rPr sz="2700" dirty="0">
                <a:latin typeface="Calibri"/>
                <a:cs typeface="Calibri"/>
              </a:rPr>
              <a:t>l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5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el</a:t>
            </a:r>
            <a:r>
              <a:rPr sz="2700" spc="-5" dirty="0">
                <a:latin typeface="Calibri"/>
                <a:cs typeface="Calibri"/>
              </a:rPr>
              <a:t>o</a:t>
            </a:r>
            <a:r>
              <a:rPr sz="2700" spc="10" dirty="0">
                <a:latin typeface="Calibri"/>
                <a:cs typeface="Calibri"/>
              </a:rPr>
              <a:t>j</a:t>
            </a:r>
            <a:r>
              <a:rPr sz="2700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347" y="478430"/>
            <a:ext cx="81057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OBTE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MUEST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sz="20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PRUEBA</a:t>
            </a:r>
            <a:r>
              <a:rPr sz="20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spc="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VPH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11739" y="1844674"/>
            <a:ext cx="3528943" cy="3020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402"/>
            <a:ext cx="8532754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1466" y="1844674"/>
            <a:ext cx="3978280" cy="3354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420" y="1278415"/>
            <a:ext cx="4202430" cy="457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9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95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ts val="23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roduc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cep</a:t>
            </a:r>
            <a:r>
              <a:rPr sz="2400" spc="-5" dirty="0">
                <a:latin typeface="Arial"/>
                <a:cs typeface="Arial"/>
              </a:rPr>
              <a:t>il</a:t>
            </a:r>
            <a:r>
              <a:rPr sz="2400" spc="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fondo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tubo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rans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ort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"/>
              </a:spcBef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ts val="2300"/>
              </a:lnSpc>
              <a:buFont typeface="Wingdings"/>
              <a:buChar char=""/>
              <a:tabLst>
                <a:tab pos="355600" algn="l"/>
                <a:tab pos="1951355" algn="l"/>
                <a:tab pos="334137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ar</a:t>
            </a:r>
            <a:r>
              <a:rPr sz="2400" spc="-5" dirty="0">
                <a:latin typeface="Arial"/>
                <a:cs typeface="Arial"/>
              </a:rPr>
              <a:t>ti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uerp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cep</a:t>
            </a:r>
            <a:r>
              <a:rPr sz="2400" spc="-5" dirty="0">
                <a:latin typeface="Arial"/>
                <a:cs typeface="Arial"/>
              </a:rPr>
              <a:t>il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arca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predeter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ada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3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spc="5" dirty="0">
                <a:latin typeface="Arial"/>
                <a:cs typeface="Arial"/>
              </a:rPr>
              <a:t>ec</a:t>
            </a:r>
            <a:r>
              <a:rPr sz="2400" b="1" dirty="0">
                <a:latin typeface="Arial"/>
                <a:cs typeface="Arial"/>
              </a:rPr>
              <a:t>har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ce</a:t>
            </a:r>
            <a:r>
              <a:rPr sz="2400" b="1" spc="-10" dirty="0">
                <a:latin typeface="Arial"/>
                <a:cs typeface="Arial"/>
              </a:rPr>
              <a:t>pil</a:t>
            </a:r>
            <a:r>
              <a:rPr sz="2400" b="1" spc="-20" dirty="0">
                <a:latin typeface="Arial"/>
                <a:cs typeface="Arial"/>
              </a:rPr>
              <a:t>l</a:t>
            </a:r>
            <a:r>
              <a:rPr sz="2400" b="1" spc="-15" dirty="0">
                <a:latin typeface="Arial"/>
                <a:cs typeface="Arial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ni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l</a:t>
            </a:r>
            <a:r>
              <a:rPr sz="2400" b="1" spc="-15" dirty="0">
                <a:latin typeface="Arial"/>
                <a:cs typeface="Arial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20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solu</a:t>
            </a:r>
            <a:r>
              <a:rPr sz="2400" b="1" spc="-30" dirty="0">
                <a:latin typeface="Arial"/>
                <a:cs typeface="Arial"/>
              </a:rPr>
              <a:t>c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25" dirty="0">
                <a:latin typeface="Arial"/>
                <a:cs typeface="Arial"/>
              </a:rPr>
              <a:t>ó</a:t>
            </a:r>
            <a:r>
              <a:rPr sz="2400" b="1" spc="-15" dirty="0">
                <a:latin typeface="Arial"/>
                <a:cs typeface="Arial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20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qu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20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co</a:t>
            </a:r>
            <a:r>
              <a:rPr sz="2400" b="1" spc="-25" dirty="0">
                <a:latin typeface="Arial"/>
                <a:cs typeface="Arial"/>
              </a:rPr>
              <a:t>n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iene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25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tubo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254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d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2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tr</a:t>
            </a:r>
            <a:r>
              <a:rPr sz="2400" b="1" spc="-5" dirty="0">
                <a:latin typeface="Arial"/>
                <a:cs typeface="Arial"/>
              </a:rPr>
              <a:t>an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porte</a:t>
            </a:r>
            <a:r>
              <a:rPr sz="2400" b="1" dirty="0">
                <a:latin typeface="Times New Roman"/>
                <a:cs typeface="Times New Roman"/>
              </a:rPr>
              <a:t>  </a:t>
            </a:r>
            <a:r>
              <a:rPr sz="2400" b="1" spc="-240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Arial"/>
                <a:cs typeface="Arial"/>
              </a:rPr>
              <a:t>ni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añ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dir</a:t>
            </a:r>
            <a:r>
              <a:rPr sz="2400" b="1" spc="6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Arial"/>
                <a:cs typeface="Arial"/>
              </a:rPr>
              <a:t>ningún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í</a:t>
            </a:r>
            <a:r>
              <a:rPr sz="2400" b="1" spc="-15" dirty="0">
                <a:latin typeface="Arial"/>
                <a:cs typeface="Arial"/>
              </a:rPr>
              <a:t>quido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254" y="406804"/>
            <a:ext cx="8106409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OBTE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MUESTRA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sz="20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PRU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EB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VPH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402"/>
            <a:ext cx="8675613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0639" y="1349109"/>
            <a:ext cx="119570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90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ASO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3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639" y="2141596"/>
            <a:ext cx="160147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Coloque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9642" y="2141596"/>
            <a:ext cx="184594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latin typeface="Arial"/>
                <a:cs typeface="Arial"/>
              </a:rPr>
              <a:t>nu</a:t>
            </a:r>
            <a:r>
              <a:rPr sz="2600" dirty="0">
                <a:latin typeface="Arial"/>
                <a:cs typeface="Arial"/>
              </a:rPr>
              <a:t>eva</a:t>
            </a:r>
            <a:r>
              <a:rPr sz="2600" spc="-20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ente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3539" y="2458835"/>
            <a:ext cx="265874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tapa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en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el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tub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633" y="2855076"/>
            <a:ext cx="2822575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10" dirty="0">
                <a:latin typeface="Arial"/>
                <a:cs typeface="Arial"/>
              </a:rPr>
              <a:t>ú</a:t>
            </a:r>
            <a:r>
              <a:rPr sz="2600" dirty="0">
                <a:latin typeface="Arial"/>
                <a:cs typeface="Arial"/>
              </a:rPr>
              <a:t>rese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que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ermét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came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cerrad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6364" y="2855076"/>
            <a:ext cx="65214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té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639" y="3885682"/>
            <a:ext cx="1489710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5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Mueva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v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rt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25432" y="3885682"/>
            <a:ext cx="205168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6430" algn="l"/>
                <a:tab pos="1669414" algn="l"/>
              </a:tabLst>
            </a:pP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Arial"/>
                <a:cs typeface="Arial"/>
              </a:rPr>
              <a:t>tubo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Arial"/>
                <a:cs typeface="Arial"/>
              </a:rPr>
              <a:t>de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7556" y="4202674"/>
            <a:ext cx="178879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91310" algn="l"/>
              </a:tabLst>
            </a:pPr>
            <a:r>
              <a:rPr sz="2600" dirty="0">
                <a:latin typeface="Arial"/>
                <a:cs typeface="Arial"/>
              </a:rPr>
              <a:t>circ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spc="-1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Arial"/>
                <a:cs typeface="Arial"/>
              </a:rPr>
              <a:t>o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3234" y="4519666"/>
            <a:ext cx="206502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57885" algn="l"/>
              </a:tabLst>
            </a:pPr>
            <a:r>
              <a:rPr sz="2600" dirty="0">
                <a:latin typeface="Arial"/>
                <a:cs typeface="Arial"/>
              </a:rPr>
              <a:t>(sin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it</a:t>
            </a:r>
            <a:r>
              <a:rPr sz="2600" spc="-1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rlo)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3539" y="4836666"/>
            <a:ext cx="3423285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500"/>
              </a:lnSpc>
            </a:pPr>
            <a:r>
              <a:rPr sz="2600" spc="-5" dirty="0">
                <a:latin typeface="Arial"/>
                <a:cs typeface="Arial"/>
              </a:rPr>
              <a:t>durant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30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se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undos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ara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1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z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mu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str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254" y="406804"/>
            <a:ext cx="8106409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OBTE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CIÓN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MUESTRA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sz="2000" b="1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PRU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EB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VPH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67356" y="1989079"/>
            <a:ext cx="3798813" cy="3203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402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51632" y="2270096"/>
            <a:ext cx="4363085" cy="260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Libe</a:t>
            </a:r>
            <a:r>
              <a:rPr sz="3200" b="1" spc="-45" dirty="0">
                <a:latin typeface="Calibri"/>
                <a:cs typeface="Calibri"/>
              </a:rPr>
              <a:t>r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l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Calibri"/>
                <a:cs typeface="Calibri"/>
              </a:rPr>
              <a:t>esp</a:t>
            </a:r>
            <a:r>
              <a:rPr sz="3200" b="1" spc="-10" dirty="0">
                <a:latin typeface="Calibri"/>
                <a:cs typeface="Calibri"/>
              </a:rPr>
              <a:t>é</a:t>
            </a:r>
            <a:r>
              <a:rPr sz="3200" b="1" spc="-5" dirty="0">
                <a:latin typeface="Calibri"/>
                <a:cs typeface="Calibri"/>
              </a:rPr>
              <a:t>culo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Gí</a:t>
            </a:r>
            <a:r>
              <a:rPr sz="3200" b="1" spc="-35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el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posición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b="1" spc="-30" dirty="0">
                <a:latin typeface="Calibri"/>
                <a:cs typeface="Calibri"/>
              </a:rPr>
              <a:t>v</a:t>
            </a:r>
            <a:r>
              <a:rPr sz="3200" b="1" spc="-5" dirty="0">
                <a:latin typeface="Calibri"/>
                <a:cs typeface="Calibri"/>
              </a:rPr>
              <a:t>erti</a:t>
            </a:r>
            <a:r>
              <a:rPr sz="3200" b="1" spc="-15" dirty="0">
                <a:latin typeface="Calibri"/>
                <a:cs typeface="Calibri"/>
              </a:rPr>
              <a:t>c</a:t>
            </a:r>
            <a:r>
              <a:rPr sz="3200" b="1" dirty="0">
                <a:latin typeface="Calibri"/>
                <a:cs typeface="Calibri"/>
              </a:rPr>
              <a:t>al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55" dirty="0">
                <a:latin typeface="Calibri"/>
                <a:cs typeface="Calibri"/>
              </a:rPr>
              <a:t>R</a:t>
            </a:r>
            <a:r>
              <a:rPr sz="3200" b="1" spc="-3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tí</a:t>
            </a:r>
            <a:r>
              <a:rPr sz="3200" b="1" spc="-30" dirty="0">
                <a:latin typeface="Calibri"/>
                <a:cs typeface="Calibri"/>
              </a:rPr>
              <a:t>r</a:t>
            </a:r>
            <a:r>
              <a:rPr sz="3200" b="1" spc="-5" dirty="0">
                <a:latin typeface="Calibri"/>
                <a:cs typeface="Calibri"/>
              </a:rPr>
              <a:t>el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7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su</a:t>
            </a:r>
            <a:r>
              <a:rPr sz="3200" b="1" spc="-45" dirty="0">
                <a:latin typeface="Calibri"/>
                <a:cs typeface="Calibri"/>
              </a:rPr>
              <a:t>a</a:t>
            </a:r>
            <a:r>
              <a:rPr sz="3200" b="1" spc="-30" dirty="0">
                <a:latin typeface="Calibri"/>
                <a:cs typeface="Calibri"/>
              </a:rPr>
              <a:t>v</a:t>
            </a:r>
            <a:r>
              <a:rPr sz="3200" b="1" spc="-5" dirty="0">
                <a:latin typeface="Calibri"/>
                <a:cs typeface="Calibri"/>
              </a:rPr>
              <a:t>eme</a:t>
            </a:r>
            <a:r>
              <a:rPr sz="3200" b="1" spc="-35" dirty="0">
                <a:latin typeface="Calibri"/>
                <a:cs typeface="Calibri"/>
              </a:rPr>
              <a:t>nt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Calibri"/>
                <a:cs typeface="Calibri"/>
              </a:rPr>
              <a:t>la</a:t>
            </a:r>
            <a:r>
              <a:rPr sz="3200" b="1" spc="-90" dirty="0">
                <a:latin typeface="Times New Roman"/>
                <a:cs typeface="Times New Roman"/>
              </a:rPr>
              <a:t> </a:t>
            </a:r>
            <a:r>
              <a:rPr sz="3200" b="1" spc="-55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ag</a:t>
            </a:r>
            <a:r>
              <a:rPr sz="3200" b="1" spc="5" dirty="0">
                <a:latin typeface="Calibri"/>
                <a:cs typeface="Calibri"/>
              </a:rPr>
              <a:t>i</a:t>
            </a:r>
            <a:r>
              <a:rPr sz="3200" b="1" dirty="0">
                <a:latin typeface="Calibri"/>
                <a:cs typeface="Calibri"/>
              </a:rPr>
              <a:t>na.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825" y="1952618"/>
            <a:ext cx="4213219" cy="3160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200" y="388768"/>
            <a:ext cx="41021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EXT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ACCIÓ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ESPÉCULO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402"/>
            <a:ext cx="6011783" cy="792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863" y="1635978"/>
            <a:ext cx="7785100" cy="435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65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egi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ar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erí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cuello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eri</a:t>
            </a:r>
            <a:r>
              <a:rPr sz="3200" spc="-5" dirty="0">
                <a:latin typeface="Calibri"/>
                <a:cs typeface="Calibri"/>
              </a:rPr>
              <a:t>no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sz="3200" dirty="0">
                <a:latin typeface="Calibri"/>
                <a:cs typeface="Calibri"/>
              </a:rPr>
              <a:t>en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ormu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ari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able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do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4300">
              <a:latin typeface="Times New Roman"/>
              <a:cs typeface="Times New Roman"/>
            </a:endParaRPr>
          </a:p>
          <a:p>
            <a:pPr marL="355600" marR="354965" indent="-342900">
              <a:lnSpc>
                <a:spcPct val="9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aso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habe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ob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20" dirty="0">
                <a:latin typeface="Calibri"/>
                <a:cs typeface="Calibri"/>
              </a:rPr>
              <a:t>r</a:t>
            </a:r>
            <a:r>
              <a:rPr sz="3200" spc="-4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ado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ones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mac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os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óp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tumo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al,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mujer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espe</a:t>
            </a:r>
            <a:r>
              <a:rPr sz="3200" spc="-7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esu</a:t>
            </a:r>
            <a:r>
              <a:rPr sz="3200" spc="-20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ado.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ts val="365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esa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ar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impor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ancia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ecla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ar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esu</a:t>
            </a:r>
            <a:r>
              <a:rPr sz="3200" spc="-20" dirty="0">
                <a:latin typeface="Calibri"/>
                <a:cs typeface="Calibri"/>
              </a:rPr>
              <a:t>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ado.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99" y="423566"/>
            <a:ext cx="5810885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FINALIZAC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Ó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OBTENCIÓ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UESTRA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7519" y="1824832"/>
            <a:ext cx="6588125" cy="259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595" marR="5080" indent="-303530">
              <a:lnSpc>
                <a:spcPct val="100000"/>
              </a:lnSpc>
            </a:pPr>
            <a:r>
              <a:rPr sz="4400" spc="-5" dirty="0">
                <a:latin typeface="Arial Rounded MT Bold"/>
                <a:cs typeface="Arial Rounded MT Bold"/>
              </a:rPr>
              <a:t>3</a:t>
            </a:r>
            <a:r>
              <a:rPr sz="4400" dirty="0">
                <a:latin typeface="Arial Rounded MT Bold"/>
                <a:cs typeface="Arial Rounded MT Bold"/>
              </a:rPr>
              <a:t>.</a:t>
            </a:r>
            <a:r>
              <a:rPr sz="4400" spc="-10" dirty="0">
                <a:latin typeface="Times New Roman"/>
                <a:cs typeface="Times New Roman"/>
              </a:rPr>
              <a:t> </a:t>
            </a:r>
            <a:r>
              <a:rPr sz="4400" spc="5" dirty="0">
                <a:latin typeface="Arial Rounded MT Bold"/>
                <a:cs typeface="Arial Rounded MT Bold"/>
              </a:rPr>
              <a:t>A</a:t>
            </a:r>
            <a:r>
              <a:rPr sz="4400" spc="10" dirty="0">
                <a:latin typeface="Arial Rounded MT Bold"/>
                <a:cs typeface="Arial Rounded MT Bold"/>
              </a:rPr>
              <a:t>L</a:t>
            </a:r>
            <a:r>
              <a:rPr sz="4400" dirty="0">
                <a:latin typeface="Arial Rounded MT Bold"/>
                <a:cs typeface="Arial Rounded MT Bold"/>
              </a:rPr>
              <a:t>M</a:t>
            </a:r>
            <a:r>
              <a:rPr sz="4400" spc="-120" dirty="0">
                <a:latin typeface="Arial Rounded MT Bold"/>
                <a:cs typeface="Arial Rounded MT Bold"/>
              </a:rPr>
              <a:t>A</a:t>
            </a:r>
            <a:r>
              <a:rPr sz="4400" spc="-5" dirty="0">
                <a:latin typeface="Arial Rounded MT Bold"/>
                <a:cs typeface="Arial Rounded MT Bold"/>
              </a:rPr>
              <a:t>CE</a:t>
            </a:r>
            <a:r>
              <a:rPr sz="4400" spc="-50" dirty="0">
                <a:latin typeface="Arial Rounded MT Bold"/>
                <a:cs typeface="Arial Rounded MT Bold"/>
              </a:rPr>
              <a:t>N</a:t>
            </a:r>
            <a:r>
              <a:rPr sz="4400" spc="-5" dirty="0">
                <a:latin typeface="Arial Rounded MT Bold"/>
                <a:cs typeface="Arial Rounded MT Bold"/>
              </a:rPr>
              <a:t>AM</a:t>
            </a:r>
            <a:r>
              <a:rPr sz="4400" spc="-15" dirty="0">
                <a:latin typeface="Arial Rounded MT Bold"/>
                <a:cs typeface="Arial Rounded MT Bold"/>
              </a:rPr>
              <a:t>I</a:t>
            </a:r>
            <a:r>
              <a:rPr sz="4400" dirty="0">
                <a:latin typeface="Arial Rounded MT Bold"/>
                <a:cs typeface="Arial Rounded MT Bold"/>
              </a:rPr>
              <a:t>EN</a:t>
            </a:r>
            <a:r>
              <a:rPr sz="4400" spc="-60" dirty="0">
                <a:latin typeface="Arial Rounded MT Bold"/>
                <a:cs typeface="Arial Rounded MT Bold"/>
              </a:rPr>
              <a:t>T</a:t>
            </a:r>
            <a:r>
              <a:rPr sz="4400" dirty="0">
                <a:latin typeface="Arial Rounded MT Bold"/>
                <a:cs typeface="Arial Rounded MT Bold"/>
              </a:rPr>
              <a:t>O</a:t>
            </a:r>
            <a:r>
              <a:rPr sz="4400" spc="-2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Arial Rounded MT Bold"/>
                <a:cs typeface="Arial Rounded MT Bold"/>
              </a:rPr>
              <a:t>Y</a:t>
            </a:r>
            <a:r>
              <a:rPr sz="440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Arial Rounded MT Bold"/>
                <a:cs typeface="Arial Rounded MT Bold"/>
              </a:rPr>
              <a:t>T</a:t>
            </a:r>
            <a:r>
              <a:rPr sz="4400" spc="20" dirty="0">
                <a:latin typeface="Arial Rounded MT Bold"/>
                <a:cs typeface="Arial Rounded MT Bold"/>
              </a:rPr>
              <a:t>R</a:t>
            </a:r>
            <a:r>
              <a:rPr sz="4400" spc="-5" dirty="0">
                <a:latin typeface="Arial Rounded MT Bold"/>
                <a:cs typeface="Arial Rounded MT Bold"/>
              </a:rPr>
              <a:t>ANP</a:t>
            </a:r>
            <a:r>
              <a:rPr sz="4400" spc="15" dirty="0">
                <a:latin typeface="Arial Rounded MT Bold"/>
                <a:cs typeface="Arial Rounded MT Bold"/>
              </a:rPr>
              <a:t>O</a:t>
            </a:r>
            <a:r>
              <a:rPr sz="4400" spc="-229" dirty="0">
                <a:latin typeface="Arial Rounded MT Bold"/>
                <a:cs typeface="Arial Rounded MT Bold"/>
              </a:rPr>
              <a:t>R</a:t>
            </a:r>
            <a:r>
              <a:rPr sz="4400" dirty="0">
                <a:latin typeface="Arial Rounded MT Bold"/>
                <a:cs typeface="Arial Rounded MT Bold"/>
              </a:rPr>
              <a:t>TE</a:t>
            </a:r>
            <a:r>
              <a:rPr sz="4400" spc="-30" dirty="0">
                <a:latin typeface="Times New Roman"/>
                <a:cs typeface="Times New Roman"/>
              </a:rPr>
              <a:t> </a:t>
            </a:r>
            <a:r>
              <a:rPr sz="4400" spc="10" dirty="0">
                <a:latin typeface="Arial Rounded MT Bold"/>
                <a:cs typeface="Arial Rounded MT Bold"/>
              </a:rPr>
              <a:t>D</a:t>
            </a:r>
            <a:r>
              <a:rPr sz="4400" dirty="0">
                <a:latin typeface="Arial Rounded MT Bold"/>
                <a:cs typeface="Arial Rounded MT Bold"/>
              </a:rPr>
              <a:t>E</a:t>
            </a:r>
            <a:r>
              <a:rPr sz="4400" spc="-20" dirty="0">
                <a:latin typeface="Times New Roman"/>
                <a:cs typeface="Times New Roman"/>
              </a:rPr>
              <a:t> </a:t>
            </a:r>
            <a:r>
              <a:rPr sz="4400" spc="-40" dirty="0">
                <a:latin typeface="Arial Rounded MT Bold"/>
                <a:cs typeface="Arial Rounded MT Bold"/>
              </a:rPr>
              <a:t>L</a:t>
            </a:r>
            <a:r>
              <a:rPr sz="4400" spc="10" dirty="0">
                <a:latin typeface="Arial Rounded MT Bold"/>
                <a:cs typeface="Arial Rounded MT Bold"/>
              </a:rPr>
              <a:t>A</a:t>
            </a:r>
            <a:r>
              <a:rPr sz="4400" dirty="0">
                <a:latin typeface="Arial Rounded MT Bold"/>
                <a:cs typeface="Arial Rounded MT Bold"/>
              </a:rPr>
              <a:t>S</a:t>
            </a:r>
            <a:r>
              <a:rPr sz="4400" dirty="0">
                <a:latin typeface="Times New Roman"/>
                <a:cs typeface="Times New Roman"/>
              </a:rPr>
              <a:t> </a:t>
            </a:r>
            <a:r>
              <a:rPr sz="4400" spc="5" dirty="0">
                <a:latin typeface="Arial Rounded MT Bold"/>
                <a:cs typeface="Arial Rounded MT Bold"/>
              </a:rPr>
              <a:t>P</a:t>
            </a:r>
            <a:r>
              <a:rPr sz="4400" spc="-95" dirty="0">
                <a:latin typeface="Arial Rounded MT Bold"/>
                <a:cs typeface="Arial Rounded MT Bold"/>
              </a:rPr>
              <a:t>R</a:t>
            </a:r>
            <a:r>
              <a:rPr sz="4400" dirty="0">
                <a:latin typeface="Arial Rounded MT Bold"/>
                <a:cs typeface="Arial Rounded MT Bold"/>
              </a:rPr>
              <a:t>UE</a:t>
            </a:r>
            <a:r>
              <a:rPr sz="4400" spc="-170" dirty="0">
                <a:latin typeface="Arial Rounded MT Bold"/>
                <a:cs typeface="Arial Rounded MT Bold"/>
              </a:rPr>
              <a:t>B</a:t>
            </a:r>
            <a:r>
              <a:rPr sz="4400" spc="-5" dirty="0">
                <a:latin typeface="Arial Rounded MT Bold"/>
                <a:cs typeface="Arial Rounded MT Bold"/>
              </a:rPr>
              <a:t>A</a:t>
            </a:r>
            <a:r>
              <a:rPr sz="4400" dirty="0">
                <a:latin typeface="Arial Rounded MT Bold"/>
                <a:cs typeface="Arial Rounded MT Bold"/>
              </a:rPr>
              <a:t>S</a:t>
            </a:r>
            <a:r>
              <a:rPr sz="4400" spc="-40" dirty="0">
                <a:latin typeface="Times New Roman"/>
                <a:cs typeface="Times New Roman"/>
              </a:rPr>
              <a:t> </a:t>
            </a:r>
            <a:r>
              <a:rPr sz="4400" spc="5" dirty="0">
                <a:latin typeface="Arial Rounded MT Bold"/>
                <a:cs typeface="Arial Rounded MT Bold"/>
              </a:rPr>
              <a:t>A</a:t>
            </a:r>
            <a:r>
              <a:rPr sz="4400" spc="10" dirty="0">
                <a:latin typeface="Arial Rounded MT Bold"/>
                <a:cs typeface="Arial Rounded MT Bold"/>
              </a:rPr>
              <a:t>D</a:t>
            </a:r>
            <a:r>
              <a:rPr sz="4400" spc="-5" dirty="0">
                <a:latin typeface="Arial Rounded MT Bold"/>
                <a:cs typeface="Arial Rounded MT Bold"/>
              </a:rPr>
              <a:t>N-</a:t>
            </a:r>
            <a:r>
              <a:rPr sz="4400" dirty="0">
                <a:latin typeface="Arial Rounded MT Bold"/>
                <a:cs typeface="Arial Rounded MT Bold"/>
              </a:rPr>
              <a:t>VPH</a:t>
            </a:r>
            <a:r>
              <a:rPr sz="4400" spc="-3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Arial Rounded MT Bold"/>
                <a:cs typeface="Arial Rounded MT Bold"/>
              </a:rPr>
              <a:t>Y</a:t>
            </a:r>
            <a:endParaRPr sz="4400">
              <a:latin typeface="Arial Rounded MT Bold"/>
              <a:cs typeface="Arial Rounded MT Bold"/>
            </a:endParaRPr>
          </a:p>
          <a:p>
            <a:pPr marL="1530350">
              <a:lnSpc>
                <a:spcPct val="100000"/>
              </a:lnSpc>
            </a:pPr>
            <a:r>
              <a:rPr sz="4400" spc="10" dirty="0">
                <a:latin typeface="Arial Rounded MT Bold"/>
                <a:cs typeface="Arial Rounded MT Bold"/>
              </a:rPr>
              <a:t>CI</a:t>
            </a:r>
            <a:r>
              <a:rPr sz="4400" spc="-65" dirty="0">
                <a:latin typeface="Arial Rounded MT Bold"/>
                <a:cs typeface="Arial Rounded MT Bold"/>
              </a:rPr>
              <a:t>T</a:t>
            </a:r>
            <a:r>
              <a:rPr sz="4400" dirty="0">
                <a:latin typeface="Arial Rounded MT Bold"/>
                <a:cs typeface="Arial Rounded MT Bold"/>
              </a:rPr>
              <a:t>O</a:t>
            </a:r>
            <a:r>
              <a:rPr sz="4400" spc="-204" dirty="0">
                <a:latin typeface="Arial Rounded MT Bold"/>
                <a:cs typeface="Arial Rounded MT Bold"/>
              </a:rPr>
              <a:t>L</a:t>
            </a:r>
            <a:r>
              <a:rPr sz="4400" dirty="0">
                <a:latin typeface="Arial Rounded MT Bold"/>
                <a:cs typeface="Arial Rounded MT Bold"/>
              </a:rPr>
              <a:t>OGIAS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60402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8148"/>
            <a:ext cx="6372240" cy="569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0639" y="1708780"/>
            <a:ext cx="1527810" cy="67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81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Colocar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2810"/>
              </a:lnSpc>
            </a:pPr>
            <a:r>
              <a:rPr sz="2600" spc="-5" dirty="0">
                <a:latin typeface="Arial"/>
                <a:cs typeface="Arial"/>
              </a:rPr>
              <a:t>gra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ill</a:t>
            </a:r>
            <a:r>
              <a:rPr sz="2600" dirty="0">
                <a:latin typeface="Arial"/>
                <a:cs typeface="Arial"/>
              </a:rPr>
              <a:t>a.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7716" y="1708780"/>
            <a:ext cx="1243330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5470" algn="l"/>
              </a:tabLst>
            </a:pPr>
            <a:r>
              <a:rPr sz="2600" dirty="0">
                <a:latin typeface="Arial"/>
                <a:cs typeface="Arial"/>
              </a:rPr>
              <a:t>el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Arial"/>
                <a:cs typeface="Arial"/>
              </a:rPr>
              <a:t>tubo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2766" y="1708780"/>
            <a:ext cx="126301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6595" algn="l"/>
              </a:tabLst>
            </a:pPr>
            <a:r>
              <a:rPr sz="2600" dirty="0">
                <a:latin typeface="Arial"/>
                <a:cs typeface="Arial"/>
              </a:rPr>
              <a:t>en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Arial"/>
                <a:cs typeface="Arial"/>
              </a:rPr>
              <a:t>una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639" y="2818500"/>
            <a:ext cx="4592320" cy="322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810"/>
              </a:lnSpc>
              <a:buFont typeface="Wingdings"/>
              <a:buChar char=""/>
              <a:tabLst>
                <a:tab pos="355600" algn="l"/>
                <a:tab pos="1503045" algn="l"/>
                <a:tab pos="3475354" algn="l"/>
              </a:tabLst>
            </a:pPr>
            <a:r>
              <a:rPr sz="2600" dirty="0">
                <a:latin typeface="Arial"/>
                <a:cs typeface="Arial"/>
              </a:rPr>
              <a:t>Las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estr</a:t>
            </a:r>
            <a:r>
              <a:rPr sz="2600" spc="-10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10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2810"/>
              </a:lnSpc>
            </a:pPr>
            <a:r>
              <a:rPr sz="2600" dirty="0">
                <a:latin typeface="Arial"/>
                <a:cs typeface="Arial"/>
              </a:rPr>
              <a:t>co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serv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spc="-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as</a:t>
            </a:r>
            <a:r>
              <a:rPr sz="2600" dirty="0">
                <a:latin typeface="Arial"/>
                <a:cs typeface="Arial"/>
              </a:rPr>
              <a:t>í:</a:t>
            </a:r>
            <a:endParaRPr sz="2600">
              <a:latin typeface="Arial"/>
              <a:cs typeface="Arial"/>
            </a:endParaRPr>
          </a:p>
          <a:p>
            <a:pPr marL="756285" marR="303530" lvl="1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254" dirty="0">
                <a:latin typeface="Arial"/>
                <a:cs typeface="Arial"/>
              </a:rPr>
              <a:t>T</a:t>
            </a:r>
            <a:r>
              <a:rPr sz="2200" spc="-20" dirty="0">
                <a:latin typeface="Arial"/>
                <a:cs typeface="Arial"/>
              </a:rPr>
              <a:t>emper</a:t>
            </a:r>
            <a:r>
              <a:rPr sz="2200" spc="-10" dirty="0">
                <a:latin typeface="Arial"/>
                <a:cs typeface="Arial"/>
              </a:rPr>
              <a:t>atura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ambi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nte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(de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18</a:t>
            </a:r>
            <a:r>
              <a:rPr sz="2200" spc="-5" dirty="0">
                <a:latin typeface="Arial"/>
                <a:cs typeface="Arial"/>
              </a:rPr>
              <a:t>º</a:t>
            </a:r>
            <a:r>
              <a:rPr sz="2200" spc="-20" dirty="0">
                <a:latin typeface="Arial"/>
                <a:cs typeface="Arial"/>
              </a:rPr>
              <a:t>C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2</a:t>
            </a:r>
            <a:r>
              <a:rPr sz="2200" spc="-20" dirty="0">
                <a:latin typeface="Arial"/>
                <a:cs typeface="Arial"/>
              </a:rPr>
              <a:t>5ºC</a:t>
            </a:r>
            <a:r>
              <a:rPr sz="2200" spc="-10" dirty="0">
                <a:latin typeface="Arial"/>
                <a:cs typeface="Arial"/>
              </a:rPr>
              <a:t>)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po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do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(2)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mana</a:t>
            </a:r>
            <a:r>
              <a:rPr sz="2200" spc="-10" dirty="0">
                <a:latin typeface="Arial"/>
                <a:cs typeface="Arial"/>
              </a:rPr>
              <a:t>s.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En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refrig</a:t>
            </a:r>
            <a:r>
              <a:rPr sz="2200" spc="-20" dirty="0">
                <a:latin typeface="Arial"/>
                <a:cs typeface="Arial"/>
              </a:rPr>
              <a:t>era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ión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2</a:t>
            </a:r>
            <a:r>
              <a:rPr sz="2200" spc="-15" dirty="0">
                <a:latin typeface="Arial"/>
                <a:cs typeface="Arial"/>
              </a:rPr>
              <a:t>ºC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8ºC</a:t>
            </a:r>
            <a:endParaRPr sz="22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200" spc="-20" dirty="0">
                <a:latin typeface="Arial"/>
                <a:cs typeface="Arial"/>
              </a:rPr>
              <a:t>po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tres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(3)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mana</a:t>
            </a:r>
            <a:r>
              <a:rPr sz="2200" spc="-10" dirty="0">
                <a:latin typeface="Arial"/>
                <a:cs typeface="Arial"/>
              </a:rPr>
              <a:t>s.</a:t>
            </a:r>
            <a:endParaRPr sz="2200">
              <a:latin typeface="Arial"/>
              <a:cs typeface="Arial"/>
            </a:endParaRPr>
          </a:p>
          <a:p>
            <a:pPr marL="756285" marR="12065" lvl="1" indent="-28638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920" algn="l"/>
              </a:tabLst>
            </a:pPr>
            <a:r>
              <a:rPr sz="2200" spc="-20" dirty="0">
                <a:latin typeface="Arial"/>
                <a:cs typeface="Arial"/>
              </a:rPr>
              <a:t>Con</a:t>
            </a:r>
            <a:r>
              <a:rPr sz="2200" spc="-15" dirty="0">
                <a:latin typeface="Arial"/>
                <a:cs typeface="Arial"/>
              </a:rPr>
              <a:t>g</a:t>
            </a: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20" dirty="0">
                <a:latin typeface="Arial"/>
                <a:cs typeface="Arial"/>
              </a:rPr>
              <a:t>ad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-</a:t>
            </a:r>
            <a:r>
              <a:rPr sz="2200" spc="-20" dirty="0">
                <a:latin typeface="Arial"/>
                <a:cs typeface="Arial"/>
              </a:rPr>
              <a:t>20</a:t>
            </a:r>
            <a:r>
              <a:rPr sz="2200" spc="-5" dirty="0">
                <a:latin typeface="Arial"/>
                <a:cs typeface="Arial"/>
              </a:rPr>
              <a:t>º</a:t>
            </a:r>
            <a:r>
              <a:rPr sz="2200" spc="-20" dirty="0">
                <a:latin typeface="Arial"/>
                <a:cs typeface="Arial"/>
              </a:rPr>
              <a:t>C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po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tres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(3)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meses.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882" y="507005"/>
            <a:ext cx="57937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ALMACENAMIE</a:t>
            </a:r>
            <a:r>
              <a:rPr sz="2000" b="1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PRUEBAS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59439" y="1304797"/>
            <a:ext cx="2792349" cy="2592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32469" y="4149723"/>
            <a:ext cx="2809875" cy="18510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402"/>
            <a:ext cx="572450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3791" y="1687348"/>
            <a:ext cx="126809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Deb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0760" y="1687348"/>
            <a:ext cx="2307590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595"/>
              </a:lnSpc>
              <a:tabLst>
                <a:tab pos="1891030" algn="l"/>
              </a:tabLst>
            </a:pPr>
            <a:r>
              <a:rPr sz="2400" spc="-5" dirty="0">
                <a:latin typeface="Arial"/>
                <a:cs typeface="Arial"/>
              </a:rPr>
              <a:t>garantizars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ts val="2595"/>
              </a:lnSpc>
            </a:pPr>
            <a:r>
              <a:rPr sz="2400" spc="-5" dirty="0"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6691" y="1980091"/>
            <a:ext cx="163639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ici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3791" y="2272946"/>
            <a:ext cx="3766185" cy="3696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algn="just">
              <a:lnSpc>
                <a:spcPts val="2300"/>
              </a:lnSpc>
            </a:pPr>
            <a:r>
              <a:rPr sz="2400" spc="-15" dirty="0">
                <a:latin typeface="Arial"/>
                <a:cs typeface="Arial"/>
              </a:rPr>
              <a:t>tem</a:t>
            </a:r>
            <a:r>
              <a:rPr sz="2400" spc="-5" dirty="0">
                <a:latin typeface="Arial"/>
                <a:cs typeface="Arial"/>
              </a:rPr>
              <a:t>peratur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  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   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2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do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mom</a:t>
            </a:r>
            <a:r>
              <a:rPr sz="2400" spc="-5" dirty="0">
                <a:latin typeface="Arial"/>
                <a:cs typeface="Arial"/>
              </a:rPr>
              <a:t>ent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parti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mom</a:t>
            </a:r>
            <a:r>
              <a:rPr sz="2400" spc="-5" dirty="0">
                <a:latin typeface="Arial"/>
                <a:cs typeface="Arial"/>
              </a:rPr>
              <a:t>ent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tom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muest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       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dirty="0">
                <a:latin typeface="Times New Roman"/>
                <a:cs typeface="Times New Roman"/>
              </a:rPr>
              <a:t>        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norma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ivi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estab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cida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rans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ort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muestras</a:t>
            </a:r>
            <a:r>
              <a:rPr sz="2400" dirty="0">
                <a:latin typeface="Times New Roman"/>
                <a:cs typeface="Times New Roman"/>
              </a:rPr>
              <a:t>         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10" dirty="0">
                <a:latin typeface="Arial"/>
                <a:cs typeface="Arial"/>
              </a:rPr>
              <a:t>ó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(nevera,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em</a:t>
            </a:r>
            <a:r>
              <a:rPr sz="2400" spc="5" dirty="0">
                <a:latin typeface="Arial"/>
                <a:cs typeface="Arial"/>
              </a:rPr>
              <a:t>ba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aje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permiso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       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par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     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rans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orte</a:t>
            </a:r>
            <a:r>
              <a:rPr sz="2400" spc="15" dirty="0">
                <a:latin typeface="Arial"/>
                <a:cs typeface="Arial"/>
              </a:rPr>
              <a:t>)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254" y="406804"/>
            <a:ext cx="546798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TR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NSPO</a:t>
            </a:r>
            <a:r>
              <a:rPr sz="2000" b="1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TE</a:t>
            </a:r>
            <a:r>
              <a:rPr sz="20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MUESTRA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VPH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67356" y="2168526"/>
            <a:ext cx="3429000" cy="2663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402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7254" y="406804"/>
            <a:ext cx="506222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Emp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qu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remisió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0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sz="200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láminas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1506" y="1377483"/>
            <a:ext cx="4206240" cy="507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Empa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las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lámin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mente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caj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tón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lás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ara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ar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za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su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integ</a:t>
            </a:r>
            <a:r>
              <a:rPr sz="2800" spc="-10" dirty="0">
                <a:latin typeface="Arial"/>
                <a:cs typeface="Arial"/>
              </a:rPr>
              <a:t>rid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355600" marR="368300" indent="-342900" algn="just">
              <a:lnSpc>
                <a:spcPct val="100000"/>
              </a:lnSpc>
              <a:buFont typeface="Arial"/>
              <a:buAutoNum type="arabicPeriod"/>
              <a:tabLst>
                <a:tab pos="408305" algn="l"/>
              </a:tabLst>
            </a:pPr>
            <a:r>
              <a:rPr sz="2800" spc="-20" dirty="0">
                <a:latin typeface="Arial"/>
                <a:cs typeface="Arial"/>
              </a:rPr>
              <a:t>Remiti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cio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ju</a:t>
            </a:r>
            <a:r>
              <a:rPr sz="2800" spc="-15" dirty="0">
                <a:latin typeface="Arial"/>
                <a:cs typeface="Arial"/>
              </a:rPr>
              <a:t>nto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soli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itu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del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25" dirty="0">
                <a:latin typeface="Arial"/>
                <a:cs typeface="Arial"/>
              </a:rPr>
              <a:t>am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Font typeface="Arial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355600" marR="112395" indent="-342900">
              <a:lnSpc>
                <a:spcPct val="100000"/>
              </a:lnSpc>
              <a:buFont typeface="Arial"/>
              <a:buAutoNum type="arabicPeriod"/>
              <a:tabLst>
                <a:tab pos="407670" algn="l"/>
              </a:tabLst>
            </a:pPr>
            <a:r>
              <a:rPr sz="2800" spc="-20" dirty="0">
                <a:latin typeface="Arial"/>
                <a:cs typeface="Arial"/>
              </a:rPr>
              <a:t>En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1</a:t>
            </a:r>
            <a:r>
              <a:rPr sz="2800" spc="-20" dirty="0">
                <a:latin typeface="Arial"/>
                <a:cs typeface="Arial"/>
              </a:rPr>
              <a:t>5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ías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850" y="2421017"/>
            <a:ext cx="3635380" cy="3097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465320">
              <a:lnSpc>
                <a:spcPct val="100000"/>
              </a:lnSpc>
            </a:pPr>
            <a:r>
              <a:rPr sz="3000" spc="-5" dirty="0">
                <a:solidFill>
                  <a:srgbClr val="009FB9"/>
                </a:solidFill>
                <a:latin typeface="Arial Black"/>
                <a:cs typeface="Arial Black"/>
              </a:rPr>
              <a:t>S</a:t>
            </a:r>
            <a:r>
              <a:rPr sz="3000" spc="5" dirty="0">
                <a:solidFill>
                  <a:srgbClr val="009FB9"/>
                </a:solidFill>
                <a:latin typeface="Arial Black"/>
                <a:cs typeface="Arial Black"/>
              </a:rPr>
              <a:t>u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pu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stos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13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>
                <a:latin typeface="Arial"/>
                <a:cs typeface="Arial"/>
              </a:rPr>
              <a:t>Se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contemplaron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s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Arial"/>
                <a:cs typeface="Arial"/>
              </a:rPr>
              <a:t>cost</a:t>
            </a:r>
            <a:r>
              <a:rPr spc="-5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s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e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impl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mentación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e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programa</a:t>
            </a:r>
            <a:r>
              <a:rPr dirty="0">
                <a:latin typeface="Arial"/>
                <a:cs typeface="Arial"/>
              </a:rPr>
              <a:t>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Arial"/>
                <a:cs typeface="Arial"/>
              </a:rPr>
              <a:t>tam</a:t>
            </a:r>
            <a:r>
              <a:rPr spc="-5" dirty="0">
                <a:latin typeface="Arial"/>
                <a:cs typeface="Arial"/>
              </a:rPr>
              <a:t>iz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ci</a:t>
            </a:r>
            <a:r>
              <a:rPr spc="-10" dirty="0">
                <a:latin typeface="Arial"/>
                <a:cs typeface="Arial"/>
              </a:rPr>
              <a:t>ó</a:t>
            </a:r>
            <a:r>
              <a:rPr dirty="0">
                <a:latin typeface="Arial"/>
                <a:cs typeface="Arial"/>
              </a:rPr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par</a:t>
            </a:r>
            <a:r>
              <a:rPr dirty="0">
                <a:latin typeface="Arial"/>
                <a:cs typeface="Arial"/>
              </a:rPr>
              <a:t>a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la</a:t>
            </a:r>
            <a:r>
              <a:rPr dirty="0">
                <a:latin typeface="Arial"/>
                <a:cs typeface="Arial"/>
              </a:rPr>
              <a:t>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d</a:t>
            </a:r>
            <a:r>
              <a:rPr spc="-10" dirty="0">
                <a:latin typeface="Arial"/>
                <a:cs typeface="Arial"/>
              </a:rPr>
              <a:t>ifer</a:t>
            </a:r>
            <a:r>
              <a:rPr spc="-5" dirty="0">
                <a:latin typeface="Arial"/>
                <a:cs typeface="Arial"/>
              </a:rPr>
              <a:t>ente</a:t>
            </a:r>
            <a:r>
              <a:rPr dirty="0">
                <a:latin typeface="Arial"/>
                <a:cs typeface="Arial"/>
              </a:rPr>
              <a:t>s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Arial"/>
                <a:cs typeface="Arial"/>
              </a:rPr>
              <a:t>est</a:t>
            </a:r>
            <a:r>
              <a:rPr spc="-5" dirty="0">
                <a:latin typeface="Arial"/>
                <a:cs typeface="Arial"/>
              </a:rPr>
              <a:t>rategi</a:t>
            </a:r>
            <a:r>
              <a:rPr spc="-10" dirty="0">
                <a:latin typeface="Arial"/>
                <a:cs typeface="Arial"/>
              </a:rPr>
              <a:t>as.</a:t>
            </a: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pc="-5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a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cobertura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e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a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Arial"/>
                <a:cs typeface="Arial"/>
              </a:rPr>
              <a:t>tam</a:t>
            </a:r>
            <a:r>
              <a:rPr spc="-5" dirty="0">
                <a:latin typeface="Arial"/>
                <a:cs typeface="Arial"/>
              </a:rPr>
              <a:t>iz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ci</a:t>
            </a:r>
            <a:r>
              <a:rPr spc="-10" dirty="0">
                <a:latin typeface="Arial"/>
                <a:cs typeface="Arial"/>
              </a:rPr>
              <a:t>ó</a:t>
            </a:r>
            <a:r>
              <a:rPr dirty="0">
                <a:latin typeface="Arial"/>
                <a:cs typeface="Arial"/>
              </a:rPr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usad</a:t>
            </a:r>
            <a:r>
              <a:rPr dirty="0">
                <a:latin typeface="Arial"/>
                <a:cs typeface="Arial"/>
              </a:rPr>
              <a:t>a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l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an</a:t>
            </a:r>
            <a:r>
              <a:rPr spc="-10" dirty="0">
                <a:latin typeface="Arial"/>
                <a:cs typeface="Arial"/>
              </a:rPr>
              <a:t>á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sis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fue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72,</a:t>
            </a:r>
            <a:r>
              <a:rPr dirty="0">
                <a:latin typeface="Arial"/>
                <a:cs typeface="Arial"/>
              </a:rPr>
              <a:t>6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%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(60%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-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80%)</a:t>
            </a:r>
            <a:r>
              <a:rPr dirty="0">
                <a:latin typeface="Arial"/>
                <a:cs typeface="Arial"/>
              </a:rPr>
              <a:t>,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e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acuerd</a:t>
            </a:r>
            <a:r>
              <a:rPr dirty="0">
                <a:latin typeface="Arial"/>
                <a:cs typeface="Arial"/>
              </a:rPr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o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informad</a:t>
            </a:r>
            <a:r>
              <a:rPr dirty="0">
                <a:latin typeface="Arial"/>
                <a:cs typeface="Arial"/>
              </a:rPr>
              <a:t>o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la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cu</a:t>
            </a:r>
            <a:r>
              <a:rPr spc="-1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sta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N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ci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n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l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Demo</a:t>
            </a:r>
            <a:r>
              <a:rPr spc="-10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raf</a:t>
            </a:r>
            <a:r>
              <a:rPr spc="5" dirty="0">
                <a:latin typeface="Arial"/>
                <a:cs typeface="Arial"/>
              </a:rPr>
              <a:t>í</a:t>
            </a:r>
            <a:r>
              <a:rPr dirty="0">
                <a:latin typeface="Arial"/>
                <a:cs typeface="Arial"/>
              </a:rPr>
              <a:t>a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y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201</a:t>
            </a:r>
            <a:r>
              <a:rPr dirty="0">
                <a:latin typeface="Arial"/>
                <a:cs typeface="Arial"/>
              </a:rPr>
              <a:t>0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p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ra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mbia.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235" algn="l"/>
              </a:tabLst>
            </a:pPr>
            <a:r>
              <a:rPr spc="-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l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porcentaj</a:t>
            </a:r>
            <a:r>
              <a:rPr dirty="0">
                <a:latin typeface="Arial"/>
                <a:cs typeface="Arial"/>
              </a:rPr>
              <a:t>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e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seg</a:t>
            </a:r>
            <a:r>
              <a:rPr spc="-10" dirty="0">
                <a:latin typeface="Arial"/>
                <a:cs typeface="Arial"/>
              </a:rPr>
              <a:t>u</a:t>
            </a:r>
            <a:r>
              <a:rPr spc="-5" dirty="0">
                <a:latin typeface="Arial"/>
                <a:cs typeface="Arial"/>
              </a:rPr>
              <a:t>imie</a:t>
            </a:r>
            <a:r>
              <a:rPr spc="-10" dirty="0">
                <a:latin typeface="Arial"/>
                <a:cs typeface="Arial"/>
              </a:rPr>
              <a:t>nto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usad</a:t>
            </a:r>
            <a:r>
              <a:rPr dirty="0">
                <a:latin typeface="Arial"/>
                <a:cs typeface="Arial"/>
              </a:rPr>
              <a:t>o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fue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l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65,8</a:t>
            </a:r>
            <a:r>
              <a:rPr dirty="0">
                <a:latin typeface="Arial"/>
                <a:cs typeface="Arial"/>
              </a:rPr>
              <a:t>%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Arial"/>
                <a:cs typeface="Arial"/>
              </a:rPr>
              <a:t>(</a:t>
            </a:r>
            <a:r>
              <a:rPr spc="-5" dirty="0">
                <a:latin typeface="Arial"/>
                <a:cs typeface="Arial"/>
              </a:rPr>
              <a:t>58%</a:t>
            </a:r>
          </a:p>
          <a:p>
            <a:pPr marL="3556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-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70,6%</a:t>
            </a:r>
            <a:r>
              <a:rPr dirty="0">
                <a:latin typeface="Arial"/>
                <a:cs typeface="Arial"/>
              </a:rPr>
              <a:t>)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n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s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uje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s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con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esu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tados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pos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tivos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las</a:t>
            </a:r>
          </a:p>
          <a:p>
            <a:pPr marL="35560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prue</a:t>
            </a:r>
            <a:r>
              <a:rPr spc="-15" dirty="0">
                <a:latin typeface="Arial"/>
                <a:cs typeface="Arial"/>
              </a:rPr>
              <a:t>b</a:t>
            </a: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e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ami</a:t>
            </a:r>
            <a:r>
              <a:rPr spc="-10" dirty="0">
                <a:latin typeface="Arial"/>
                <a:cs typeface="Arial"/>
              </a:rPr>
              <a:t>z</a:t>
            </a:r>
            <a:r>
              <a:rPr spc="-5" dirty="0">
                <a:latin typeface="Arial"/>
                <a:cs typeface="Arial"/>
              </a:rPr>
              <a:t>ac</a:t>
            </a:r>
            <a:r>
              <a:rPr spc="-10" dirty="0">
                <a:latin typeface="Arial"/>
                <a:cs typeface="Arial"/>
              </a:rPr>
              <a:t>i</a:t>
            </a:r>
            <a:r>
              <a:rPr spc="-5" dirty="0">
                <a:latin typeface="Arial"/>
                <a:cs typeface="Arial"/>
              </a:rPr>
              <a:t>ó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0402"/>
            <a:ext cx="5438759" cy="487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5730" y="406804"/>
            <a:ext cx="506031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Empaqu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remis</a:t>
            </a:r>
            <a:r>
              <a:rPr sz="2000" b="1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ón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sz="200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láminas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016" y="4673651"/>
            <a:ext cx="7095490" cy="166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35" dirty="0">
                <a:latin typeface="Arial"/>
                <a:cs typeface="Arial"/>
              </a:rPr>
              <a:t>m</a:t>
            </a:r>
            <a:r>
              <a:rPr sz="2800" spc="-25" dirty="0">
                <a:latin typeface="Arial"/>
                <a:cs typeface="Arial"/>
              </a:rPr>
              <a:t>pa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la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láminas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caj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madera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5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uie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935355" indent="-342900">
              <a:lnSpc>
                <a:spcPct val="100000"/>
              </a:lnSpc>
              <a:buFont typeface="Arial"/>
              <a:buAutoNum type="arabicPeriod" startAt="2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Cer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j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sujeta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as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á</a:t>
            </a:r>
            <a:r>
              <a:rPr sz="2800" spc="-10" dirty="0">
                <a:latin typeface="Arial"/>
                <a:cs typeface="Arial"/>
              </a:rPr>
              <a:t>stic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4212" y="1700274"/>
            <a:ext cx="3166993" cy="251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1700274"/>
            <a:ext cx="3363833" cy="2528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1283" y="1839467"/>
            <a:ext cx="5038344" cy="2221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2035" y="1839467"/>
            <a:ext cx="1537715" cy="2221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6556" y="2435474"/>
            <a:ext cx="3630116" cy="710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3595" y="2606824"/>
            <a:ext cx="656526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78685" algn="l"/>
              </a:tabLst>
            </a:pP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EXPERIENCI</a:t>
            </a:r>
            <a:r>
              <a:rPr sz="2400" b="1" spc="-10" dirty="0">
                <a:solidFill>
                  <a:srgbClr val="0F243F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S</a:t>
            </a:r>
            <a:r>
              <a:rPr sz="2400" b="1" spc="-70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Y</a:t>
            </a:r>
            <a:r>
              <a:rPr sz="2400" b="1" dirty="0">
                <a:solidFill>
                  <a:srgbClr val="0F243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RE</a:t>
            </a:r>
            <a:r>
              <a:rPr sz="2400" b="1" spc="-60" dirty="0">
                <a:solidFill>
                  <a:srgbClr val="0F243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0F243F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S</a:t>
            </a:r>
            <a:r>
              <a:rPr sz="2400" b="1" spc="-70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spc="-175" dirty="0">
                <a:solidFill>
                  <a:srgbClr val="0F243F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ARA</a:t>
            </a:r>
            <a:r>
              <a:rPr sz="2400" b="1" spc="-80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LA</a:t>
            </a:r>
            <a:r>
              <a:rPr sz="2400" b="1" spc="-75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IM</a:t>
            </a:r>
            <a:r>
              <a:rPr sz="2400" b="1" spc="-15" dirty="0">
                <a:solidFill>
                  <a:srgbClr val="0F243F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L</a:t>
            </a:r>
            <a:r>
              <a:rPr sz="2400" b="1" spc="5" dirty="0">
                <a:solidFill>
                  <a:srgbClr val="0F243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MEN</a:t>
            </a:r>
            <a:r>
              <a:rPr sz="2400" b="1" spc="-190" dirty="0">
                <a:solidFill>
                  <a:srgbClr val="0F243F"/>
                </a:solidFill>
                <a:latin typeface="Calibri"/>
                <a:cs typeface="Calibri"/>
              </a:rPr>
              <a:t>T</a:t>
            </a:r>
            <a:r>
              <a:rPr sz="2400" b="1" spc="-30" dirty="0">
                <a:solidFill>
                  <a:srgbClr val="0F243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0F243F"/>
                </a:solidFill>
                <a:latin typeface="Calibri"/>
                <a:cs typeface="Calibri"/>
              </a:rPr>
              <a:t>CI</a:t>
            </a:r>
            <a:r>
              <a:rPr sz="2400" b="1" spc="-10" dirty="0">
                <a:solidFill>
                  <a:srgbClr val="0F243F"/>
                </a:solidFill>
                <a:latin typeface="Calibri"/>
                <a:cs typeface="Calibri"/>
              </a:rPr>
              <a:t>Ó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4440" y="3338573"/>
            <a:ext cx="6044565" cy="158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5080" indent="-419100">
              <a:lnSpc>
                <a:spcPct val="100000"/>
              </a:lnSpc>
            </a:pPr>
            <a:r>
              <a:rPr sz="2400" b="1" spc="-25" dirty="0">
                <a:solidFill>
                  <a:srgbClr val="0F243F"/>
                </a:solidFill>
                <a:latin typeface="Calibri"/>
                <a:cs typeface="Calibri"/>
              </a:rPr>
              <a:t>Gu</a:t>
            </a:r>
            <a:r>
              <a:rPr sz="2400" b="1" spc="-10" dirty="0">
                <a:solidFill>
                  <a:srgbClr val="0F243F"/>
                </a:solidFill>
                <a:latin typeface="Calibri"/>
                <a:cs typeface="Calibri"/>
              </a:rPr>
              <a:t>ía</a:t>
            </a:r>
            <a:r>
              <a:rPr sz="2400" b="1" spc="-60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F243F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e</a:t>
            </a:r>
            <a:r>
              <a:rPr sz="2400" b="1" spc="-60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F243F"/>
                </a:solidFill>
                <a:latin typeface="Calibri"/>
                <a:cs typeface="Calibri"/>
              </a:rPr>
              <a:t>P</a:t>
            </a:r>
            <a:r>
              <a:rPr sz="2400" b="1" spc="-55" dirty="0">
                <a:solidFill>
                  <a:srgbClr val="0F243F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0F243F"/>
                </a:solidFill>
                <a:latin typeface="Calibri"/>
                <a:cs typeface="Calibri"/>
              </a:rPr>
              <a:t>ácti</a:t>
            </a:r>
            <a:r>
              <a:rPr sz="2400" b="1" spc="-25" dirty="0">
                <a:solidFill>
                  <a:srgbClr val="0F243F"/>
                </a:solidFill>
                <a:latin typeface="Calibri"/>
                <a:cs typeface="Calibri"/>
              </a:rPr>
              <a:t>c</a:t>
            </a:r>
            <a:r>
              <a:rPr sz="2400" b="1" spc="-15" dirty="0">
                <a:solidFill>
                  <a:srgbClr val="0F243F"/>
                </a:solidFill>
                <a:latin typeface="Calibri"/>
                <a:cs typeface="Calibri"/>
              </a:rPr>
              <a:t>a</a:t>
            </a:r>
            <a:r>
              <a:rPr sz="2400" b="1" spc="-70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F243F"/>
                </a:solidFill>
                <a:latin typeface="Calibri"/>
                <a:cs typeface="Calibri"/>
              </a:rPr>
              <a:t>Clín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i</a:t>
            </a:r>
            <a:r>
              <a:rPr sz="2400" b="1" spc="-15" dirty="0">
                <a:solidFill>
                  <a:srgbClr val="0F243F"/>
                </a:solidFill>
                <a:latin typeface="Calibri"/>
                <a:cs typeface="Calibri"/>
              </a:rPr>
              <a:t>ca</a:t>
            </a:r>
            <a:r>
              <a:rPr sz="2400" b="1" spc="-70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de</a:t>
            </a:r>
            <a:r>
              <a:rPr sz="2400" b="1" spc="-60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spc="-185" dirty="0">
                <a:solidFill>
                  <a:srgbClr val="0F243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ami</a:t>
            </a:r>
            <a:r>
              <a:rPr sz="2400" b="1" spc="-35" dirty="0">
                <a:solidFill>
                  <a:srgbClr val="0F243F"/>
                </a:solidFill>
                <a:latin typeface="Calibri"/>
                <a:cs typeface="Calibri"/>
              </a:rPr>
              <a:t>z</a:t>
            </a:r>
            <a:r>
              <a:rPr sz="2400" b="1" spc="-10" dirty="0">
                <a:solidFill>
                  <a:srgbClr val="0F243F"/>
                </a:solidFill>
                <a:latin typeface="Calibri"/>
                <a:cs typeface="Calibri"/>
              </a:rPr>
              <a:t>ació</a:t>
            </a:r>
            <a:r>
              <a:rPr sz="2400" b="1" spc="-15" dirty="0">
                <a:solidFill>
                  <a:srgbClr val="0F243F"/>
                </a:solidFill>
                <a:latin typeface="Calibri"/>
                <a:cs typeface="Calibri"/>
              </a:rPr>
              <a:t>n</a:t>
            </a:r>
            <a:r>
              <a:rPr sz="2400" b="1" spc="-90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F243F"/>
                </a:solidFill>
                <a:latin typeface="Calibri"/>
                <a:cs typeface="Calibri"/>
              </a:rPr>
              <a:t>y</a:t>
            </a:r>
            <a:r>
              <a:rPr sz="2400" b="1" spc="-60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m</a:t>
            </a:r>
            <a:r>
              <a:rPr sz="2400" b="1" spc="-15" dirty="0">
                <a:solidFill>
                  <a:srgbClr val="0F243F"/>
                </a:solidFill>
                <a:latin typeface="Calibri"/>
                <a:cs typeface="Calibri"/>
              </a:rPr>
              <a:t>anejo</a:t>
            </a:r>
            <a:r>
              <a:rPr sz="2400" b="1" spc="-10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F243F"/>
                </a:solidFill>
                <a:latin typeface="Calibri"/>
                <a:cs typeface="Calibri"/>
              </a:rPr>
              <a:t>lesiones</a:t>
            </a:r>
            <a:r>
              <a:rPr sz="2400" b="1" spc="-55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F243F"/>
                </a:solidFill>
                <a:latin typeface="Calibri"/>
                <a:cs typeface="Calibri"/>
              </a:rPr>
              <a:t>p</a:t>
            </a:r>
            <a:r>
              <a:rPr sz="2400" b="1" spc="-30" dirty="0">
                <a:solidFill>
                  <a:srgbClr val="0F243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e</a:t>
            </a:r>
            <a:r>
              <a:rPr sz="2400" b="1" spc="-60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F243F"/>
                </a:solidFill>
                <a:latin typeface="Calibri"/>
                <a:cs typeface="Calibri"/>
              </a:rPr>
              <a:t>can</a:t>
            </a:r>
            <a:r>
              <a:rPr sz="2400" b="1" spc="-5" dirty="0">
                <a:solidFill>
                  <a:srgbClr val="0F243F"/>
                </a:solidFill>
                <a:latin typeface="Calibri"/>
                <a:cs typeface="Calibri"/>
              </a:rPr>
              <a:t>c</a:t>
            </a:r>
            <a:r>
              <a:rPr sz="2400" b="1" spc="5" dirty="0">
                <a:solidFill>
                  <a:srgbClr val="0F243F"/>
                </a:solidFill>
                <a:latin typeface="Calibri"/>
                <a:cs typeface="Calibri"/>
              </a:rPr>
              <a:t>e</a:t>
            </a:r>
            <a:r>
              <a:rPr sz="2400" b="1" spc="-30" dirty="0">
                <a:solidFill>
                  <a:srgbClr val="0F243F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0F243F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0F243F"/>
                </a:solidFill>
                <a:latin typeface="Calibri"/>
                <a:cs typeface="Calibri"/>
              </a:rPr>
              <a:t>s</a:t>
            </a:r>
            <a:r>
              <a:rPr sz="2400" b="1" spc="-15" dirty="0">
                <a:solidFill>
                  <a:srgbClr val="0F243F"/>
                </a:solidFill>
                <a:latin typeface="Calibri"/>
                <a:cs typeface="Calibri"/>
              </a:rPr>
              <a:t>as</a:t>
            </a:r>
            <a:r>
              <a:rPr sz="2400" b="1" spc="-95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F243F"/>
                </a:solidFill>
                <a:latin typeface="Calibri"/>
                <a:cs typeface="Calibri"/>
              </a:rPr>
              <a:t>de</a:t>
            </a:r>
            <a:r>
              <a:rPr sz="2400" b="1" spc="-60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F243F"/>
                </a:solidFill>
                <a:latin typeface="Calibri"/>
                <a:cs typeface="Calibri"/>
              </a:rPr>
              <a:t>cuello</a:t>
            </a:r>
            <a:r>
              <a:rPr sz="2400" b="1" spc="-60" dirty="0">
                <a:solidFill>
                  <a:srgbClr val="0F243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F243F"/>
                </a:solidFill>
                <a:latin typeface="Calibri"/>
                <a:cs typeface="Calibri"/>
              </a:rPr>
              <a:t>u</a:t>
            </a:r>
            <a:r>
              <a:rPr sz="2400" b="1" spc="-45" dirty="0">
                <a:solidFill>
                  <a:srgbClr val="0F243F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0F243F"/>
                </a:solidFill>
                <a:latin typeface="Calibri"/>
                <a:cs typeface="Calibri"/>
              </a:rPr>
              <a:t>erino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640839">
              <a:lnSpc>
                <a:spcPct val="100000"/>
              </a:lnSpc>
              <a:spcBef>
                <a:spcPts val="2005"/>
              </a:spcBef>
            </a:pPr>
            <a:r>
              <a:rPr sz="1900" b="1" spc="-15" dirty="0">
                <a:solidFill>
                  <a:srgbClr val="888888"/>
                </a:solidFill>
                <a:latin typeface="Calibri"/>
                <a:cs typeface="Calibri"/>
              </a:rPr>
              <a:t>Ca</a:t>
            </a:r>
            <a:r>
              <a:rPr sz="1900" b="1" spc="-3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900" b="1" spc="-10" dirty="0">
                <a:solidFill>
                  <a:srgbClr val="888888"/>
                </a:solidFill>
                <a:latin typeface="Calibri"/>
                <a:cs typeface="Calibri"/>
              </a:rPr>
              <a:t>olina</a:t>
            </a:r>
            <a:r>
              <a:rPr sz="1900" b="1" spc="-5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900" b="1" spc="-3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sz="1900" b="1" spc="-10" dirty="0">
                <a:solidFill>
                  <a:srgbClr val="888888"/>
                </a:solidFill>
                <a:latin typeface="Calibri"/>
                <a:cs typeface="Calibri"/>
              </a:rPr>
              <a:t>iesn</a:t>
            </a:r>
            <a:r>
              <a:rPr sz="1900" b="1" spc="-5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900" b="1" spc="-1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900" b="1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900" b="1" spc="-5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900" b="1" spc="-10" dirty="0">
                <a:solidFill>
                  <a:srgbClr val="888888"/>
                </a:solidFill>
                <a:latin typeface="Calibri"/>
                <a:cs typeface="Calibri"/>
              </a:rPr>
              <a:t>ballos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6799" rIns="0" bIns="0" rtlCol="0">
            <a:spAutoFit/>
          </a:bodyPr>
          <a:lstStyle/>
          <a:p>
            <a:pPr marL="2041525">
              <a:lnSpc>
                <a:spcPct val="100000"/>
              </a:lnSpc>
            </a:pPr>
            <a:r>
              <a:rPr dirty="0">
                <a:solidFill>
                  <a:srgbClr val="7F0000"/>
                </a:solidFill>
              </a:rPr>
              <a:t>Imp</a:t>
            </a:r>
            <a:r>
              <a:rPr spc="-15" dirty="0">
                <a:solidFill>
                  <a:srgbClr val="7F0000"/>
                </a:solidFill>
              </a:rPr>
              <a:t>l</a:t>
            </a:r>
            <a:r>
              <a:rPr dirty="0">
                <a:solidFill>
                  <a:srgbClr val="7F0000"/>
                </a:solidFill>
              </a:rPr>
              <a:t>eme</a:t>
            </a:r>
            <a:r>
              <a:rPr spc="-40" dirty="0">
                <a:solidFill>
                  <a:srgbClr val="7F0000"/>
                </a:solidFill>
              </a:rPr>
              <a:t>n</a:t>
            </a:r>
            <a:r>
              <a:rPr spc="-50" dirty="0">
                <a:solidFill>
                  <a:srgbClr val="7F0000"/>
                </a:solidFill>
              </a:rPr>
              <a:t>t</a:t>
            </a:r>
            <a:r>
              <a:rPr dirty="0">
                <a:solidFill>
                  <a:srgbClr val="7F0000"/>
                </a:solidFill>
              </a:rPr>
              <a:t>aci</a:t>
            </a:r>
            <a:r>
              <a:rPr spc="-5" dirty="0">
                <a:solidFill>
                  <a:srgbClr val="7F0000"/>
                </a:solidFill>
              </a:rPr>
              <a:t>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36" y="1638168"/>
            <a:ext cx="8074025" cy="381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920"/>
              </a:lnSpc>
              <a:tabLst>
                <a:tab pos="2602230" algn="l"/>
                <a:tab pos="7168515" algn="l"/>
              </a:tabLst>
            </a:pP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desar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GP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li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ect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apli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ada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q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apli</a:t>
            </a:r>
            <a:r>
              <a:rPr sz="2000" spc="-5" dirty="0">
                <a:latin typeface="Calibri"/>
                <a:cs typeface="Calibri"/>
              </a:rPr>
              <a:t>qu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ec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Impl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15" dirty="0">
                <a:latin typeface="Calibri"/>
                <a:cs typeface="Calibri"/>
              </a:rPr>
              <a:t>me</a:t>
            </a:r>
            <a:r>
              <a:rPr sz="2200" spc="-40" dirty="0">
                <a:latin typeface="Calibri"/>
                <a:cs typeface="Calibri"/>
              </a:rPr>
              <a:t>nt</a:t>
            </a:r>
            <a:r>
              <a:rPr sz="2200" spc="-10" dirty="0">
                <a:latin typeface="Calibri"/>
                <a:cs typeface="Calibri"/>
              </a:rPr>
              <a:t>aci</a:t>
            </a:r>
            <a:r>
              <a:rPr sz="2200" spc="-20" dirty="0">
                <a:latin typeface="Calibri"/>
                <a:cs typeface="Calibri"/>
              </a:rPr>
              <a:t>ón</a:t>
            </a:r>
            <a:endParaRPr sz="2200">
              <a:latin typeface="Calibri"/>
              <a:cs typeface="Calibri"/>
            </a:endParaRPr>
          </a:p>
          <a:p>
            <a:pPr marL="413384" marR="5080" algn="just">
              <a:lnSpc>
                <a:spcPts val="1630"/>
              </a:lnSpc>
              <a:spcBef>
                <a:spcPts val="415"/>
              </a:spcBef>
            </a:pPr>
            <a:r>
              <a:rPr sz="1700" spc="-5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-15" dirty="0">
                <a:latin typeface="Calibri"/>
                <a:cs typeface="Calibri"/>
              </a:rPr>
              <a:t>j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spc="-20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acci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qu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ali</a:t>
            </a:r>
            <a:r>
              <a:rPr sz="1700" spc="-30" dirty="0">
                <a:latin typeface="Calibri"/>
                <a:cs typeface="Calibri"/>
              </a:rPr>
              <a:t>z</a:t>
            </a:r>
            <a:r>
              <a:rPr sz="1700" dirty="0">
                <a:latin typeface="Calibri"/>
                <a:cs typeface="Calibri"/>
              </a:rPr>
              <a:t>an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an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si</a:t>
            </a:r>
            <a:r>
              <a:rPr sz="1700" spc="-20" dirty="0">
                <a:latin typeface="Calibri"/>
                <a:cs typeface="Calibri"/>
              </a:rPr>
              <a:t>st</a:t>
            </a:r>
            <a:r>
              <a:rPr sz="1700" dirty="0">
                <a:latin typeface="Calibri"/>
                <a:cs typeface="Calibri"/>
              </a:rPr>
              <a:t>em</a:t>
            </a:r>
            <a:r>
              <a:rPr sz="1700" spc="-15" dirty="0">
                <a:latin typeface="Calibri"/>
                <a:cs typeface="Calibri"/>
              </a:rPr>
              <a:t>á</a:t>
            </a:r>
            <a:r>
              <a:rPr sz="1700" dirty="0">
                <a:latin typeface="Calibri"/>
                <a:cs typeface="Calibri"/>
              </a:rPr>
              <a:t>ti</a:t>
            </a:r>
            <a:r>
              <a:rPr sz="1700" spc="-10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a,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1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d</a:t>
            </a:r>
            <a:r>
              <a:rPr sz="1700" spc="-10" dirty="0">
                <a:latin typeface="Calibri"/>
                <a:cs typeface="Calibri"/>
              </a:rPr>
              <a:t>ent</a:t>
            </a: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5" dirty="0">
                <a:latin typeface="Calibri"/>
                <a:cs typeface="Calibri"/>
              </a:rPr>
              <a:t>s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ema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d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spc="-20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na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spc="-35" dirty="0">
                <a:latin typeface="Calibri"/>
                <a:cs typeface="Calibri"/>
              </a:rPr>
              <a:t>g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25" dirty="0">
                <a:latin typeface="Calibri"/>
                <a:cs typeface="Calibri"/>
              </a:rPr>
              <a:t>z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ó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.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p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spc="-4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3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titu</a:t>
            </a:r>
            <a:r>
              <a:rPr sz="1700" spc="-15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l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spc="-40" dirty="0">
                <a:latin typeface="Calibri"/>
                <a:cs typeface="Calibri"/>
              </a:rPr>
              <a:t>z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na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in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15" dirty="0">
                <a:latin typeface="Calibri"/>
                <a:cs typeface="Calibri"/>
              </a:rPr>
              <a:t>v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nci</a:t>
            </a:r>
            <a:r>
              <a:rPr sz="1700" spc="-10" dirty="0">
                <a:latin typeface="Calibri"/>
                <a:cs typeface="Calibri"/>
              </a:rPr>
              <a:t>ó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de</a:t>
            </a:r>
            <a:r>
              <a:rPr sz="1700" spc="-5" dirty="0">
                <a:latin typeface="Calibri"/>
                <a:cs typeface="Calibri"/>
              </a:rPr>
              <a:t>f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ni</a:t>
            </a:r>
            <a:r>
              <a:rPr sz="1700" dirty="0">
                <a:latin typeface="Calibri"/>
                <a:cs typeface="Calibri"/>
              </a:rPr>
              <a:t>da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c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Calibri"/>
                <a:cs typeface="Calibri"/>
              </a:rPr>
              <a:t>co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v</a:t>
            </a:r>
            <a:r>
              <a:rPr sz="1700" spc="-10" dirty="0">
                <a:latin typeface="Calibri"/>
                <a:cs typeface="Calibri"/>
              </a:rPr>
              <a:t>ide</a:t>
            </a:r>
            <a:r>
              <a:rPr sz="1700" dirty="0">
                <a:latin typeface="Calibri"/>
                <a:cs typeface="Calibri"/>
              </a:rPr>
              <a:t>ncia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Calibri"/>
                <a:cs typeface="Calibri"/>
              </a:rPr>
              <a:t>c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el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f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as</a:t>
            </a:r>
            <a:r>
              <a:rPr sz="1700" spc="-10" dirty="0">
                <a:latin typeface="Calibri"/>
                <a:cs typeface="Calibri"/>
              </a:rPr>
              <a:t>egu</a:t>
            </a: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in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nci</a:t>
            </a:r>
            <a:r>
              <a:rPr sz="1700" spc="-10" dirty="0">
                <a:latin typeface="Calibri"/>
                <a:cs typeface="Calibri"/>
              </a:rPr>
              <a:t>ó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su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spc="-55" dirty="0">
                <a:latin typeface="Calibri"/>
                <a:cs typeface="Calibri"/>
              </a:rPr>
              <a:t>f</a:t>
            </a:r>
            <a:r>
              <a:rPr sz="1700" dirty="0">
                <a:latin typeface="Calibri"/>
                <a:cs typeface="Calibri"/>
              </a:rPr>
              <a:t>ectos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y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el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impacto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(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p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b</a:t>
            </a:r>
            <a:r>
              <a:rPr sz="1700" dirty="0">
                <a:latin typeface="Calibri"/>
                <a:cs typeface="Calibri"/>
              </a:rPr>
              <a:t>la</a:t>
            </a:r>
            <a:r>
              <a:rPr sz="1700" spc="-10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on</a:t>
            </a:r>
            <a:r>
              <a:rPr sz="1700" dirty="0">
                <a:latin typeface="Calibri"/>
                <a:cs typeface="Calibri"/>
              </a:rPr>
              <a:t>al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en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p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blac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ó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ri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g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10" dirty="0">
                <a:latin typeface="Calibri"/>
                <a:cs typeface="Calibri"/>
              </a:rPr>
              <a:t>)</a:t>
            </a:r>
            <a:r>
              <a:rPr sz="170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marL="413384" marR="5715" algn="just">
              <a:lnSpc>
                <a:spcPts val="1630"/>
              </a:lnSpc>
              <a:spcBef>
                <a:spcPts val="409"/>
              </a:spcBef>
            </a:pP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9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7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p</a:t>
            </a: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oce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9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q</a:t>
            </a:r>
            <a:r>
              <a:rPr sz="1700" spc="-5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no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8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í</a:t>
            </a:r>
            <a:r>
              <a:rPr sz="1700" spc="-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la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l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7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Calibri"/>
                <a:cs typeface="Calibri"/>
              </a:rPr>
              <a:t>e</a:t>
            </a:r>
            <a:r>
              <a:rPr sz="1700" spc="-55" dirty="0">
                <a:latin typeface="Calibri"/>
                <a:cs typeface="Calibri"/>
              </a:rPr>
              <a:t>f</a:t>
            </a:r>
            <a:r>
              <a:rPr sz="1700" dirty="0">
                <a:latin typeface="Calibri"/>
                <a:cs typeface="Calibri"/>
              </a:rPr>
              <a:t>ec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pe</a:t>
            </a: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d</a:t>
            </a:r>
            <a:r>
              <a:rPr sz="1700" spc="-10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8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de</a:t>
            </a:r>
            <a:r>
              <a:rPr sz="1700" dirty="0">
                <a:latin typeface="Calibri"/>
                <a:cs typeface="Calibri"/>
              </a:rPr>
              <a:t>l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á</a:t>
            </a:r>
            <a:r>
              <a:rPr sz="1700" spc="-10" dirty="0">
                <a:latin typeface="Calibri"/>
                <a:cs typeface="Calibri"/>
              </a:rPr>
              <a:t>lis</a:t>
            </a:r>
            <a:r>
              <a:rPr sz="1700" dirty="0">
                <a:latin typeface="Calibri"/>
                <a:cs typeface="Calibri"/>
              </a:rPr>
              <a:t>is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8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de</a:t>
            </a:r>
            <a:r>
              <a:rPr sz="1700" dirty="0">
                <a:latin typeface="Calibri"/>
                <a:cs typeface="Calibri"/>
              </a:rPr>
              <a:t>l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9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Calibri"/>
                <a:cs typeface="Calibri"/>
              </a:rPr>
              <a:t>c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spc="-25" dirty="0">
                <a:latin typeface="Calibri"/>
                <a:cs typeface="Calibri"/>
              </a:rPr>
              <a:t>te</a:t>
            </a:r>
            <a:r>
              <a:rPr sz="1700" spc="-10" dirty="0">
                <a:latin typeface="Calibri"/>
                <a:cs typeface="Calibri"/>
              </a:rPr>
              <a:t>xt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8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Calibri"/>
                <a:cs typeface="Calibri"/>
              </a:rPr>
              <a:t>c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lo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hac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dirty="0">
                <a:latin typeface="Times New Roman"/>
                <a:cs typeface="Times New Roman"/>
              </a:rPr>
              <a:t>  </a:t>
            </a:r>
            <a:r>
              <a:rPr sz="1700" spc="-1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l</a:t>
            </a:r>
            <a:r>
              <a:rPr sz="1700" spc="-10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dirty="0">
                <a:latin typeface="Times New Roman"/>
                <a:cs typeface="Times New Roman"/>
              </a:rPr>
              <a:t>  </a:t>
            </a:r>
            <a:r>
              <a:rPr sz="1700" spc="-13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en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50" dirty="0">
                <a:latin typeface="Calibri"/>
                <a:cs typeface="Calibri"/>
              </a:rPr>
              <a:t>a</a:t>
            </a:r>
            <a:r>
              <a:rPr sz="1700" spc="-30" dirty="0">
                <a:latin typeface="Calibri"/>
                <a:cs typeface="Calibri"/>
              </a:rPr>
              <a:t>y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dirty="0">
                <a:latin typeface="Times New Roman"/>
                <a:cs typeface="Times New Roman"/>
              </a:rPr>
              <a:t>  </a:t>
            </a:r>
            <a:r>
              <a:rPr sz="1700" spc="-1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clí</a:t>
            </a:r>
            <a:r>
              <a:rPr sz="1700" spc="-1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c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dirty="0">
                <a:latin typeface="Times New Roman"/>
                <a:cs typeface="Times New Roman"/>
              </a:rPr>
              <a:t>  </a:t>
            </a:r>
            <a:r>
              <a:rPr sz="1700" spc="-1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  </a:t>
            </a:r>
            <a:r>
              <a:rPr sz="1700" spc="-1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cu</a:t>
            </a:r>
            <a:r>
              <a:rPr sz="1700" spc="-10" dirty="0">
                <a:latin typeface="Calibri"/>
                <a:cs typeface="Calibri"/>
              </a:rPr>
              <a:t>an</a:t>
            </a:r>
            <a:r>
              <a:rPr sz="1700" dirty="0">
                <a:latin typeface="Calibri"/>
                <a:cs typeface="Calibri"/>
              </a:rPr>
              <a:t>do</a:t>
            </a:r>
            <a:r>
              <a:rPr sz="1700" dirty="0">
                <a:latin typeface="Times New Roman"/>
                <a:cs typeface="Times New Roman"/>
              </a:rPr>
              <a:t>  </a:t>
            </a:r>
            <a:r>
              <a:rPr sz="1700" spc="-145" dirty="0">
                <a:latin typeface="Times New Roman"/>
                <a:cs typeface="Times New Roman"/>
              </a:rPr>
              <a:t> 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dirty="0">
                <a:latin typeface="Times New Roman"/>
                <a:cs typeface="Times New Roman"/>
              </a:rPr>
              <a:t>  </a:t>
            </a:r>
            <a:r>
              <a:rPr sz="1700" spc="-1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hace</a:t>
            </a:r>
            <a:r>
              <a:rPr sz="1700" dirty="0">
                <a:latin typeface="Times New Roman"/>
                <a:cs typeface="Times New Roman"/>
              </a:rPr>
              <a:t>  </a:t>
            </a:r>
            <a:r>
              <a:rPr sz="1700" spc="-1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spc="-25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lu</a:t>
            </a:r>
            <a:r>
              <a:rPr sz="1700" dirty="0">
                <a:latin typeface="Calibri"/>
                <a:cs typeface="Calibri"/>
              </a:rPr>
              <a:t>aci</a:t>
            </a:r>
            <a:r>
              <a:rPr sz="1700" spc="-10" dirty="0">
                <a:latin typeface="Calibri"/>
                <a:cs typeface="Calibri"/>
              </a:rPr>
              <a:t>ó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dirty="0">
                <a:latin typeface="Times New Roman"/>
                <a:cs typeface="Times New Roman"/>
              </a:rPr>
              <a:t>  </a:t>
            </a:r>
            <a:r>
              <a:rPr sz="1700" spc="-1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dirty="0">
                <a:latin typeface="Times New Roman"/>
                <a:cs typeface="Times New Roman"/>
              </a:rPr>
              <a:t>  </a:t>
            </a:r>
            <a:r>
              <a:rPr sz="1700" spc="-1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im</a:t>
            </a:r>
            <a:r>
              <a:rPr sz="1700" spc="-10" dirty="0">
                <a:latin typeface="Calibri"/>
                <a:cs typeface="Calibri"/>
              </a:rPr>
              <a:t>p</a:t>
            </a:r>
            <a:r>
              <a:rPr sz="1700" dirty="0">
                <a:latin typeface="Calibri"/>
                <a:cs typeface="Calibri"/>
              </a:rPr>
              <a:t>ac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dirty="0">
                <a:latin typeface="Times New Roman"/>
                <a:cs typeface="Times New Roman"/>
              </a:rPr>
              <a:t>  </a:t>
            </a:r>
            <a:r>
              <a:rPr sz="1700" spc="-1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dirty="0">
                <a:latin typeface="Times New Roman"/>
                <a:cs typeface="Times New Roman"/>
              </a:rPr>
              <a:t>  </a:t>
            </a:r>
            <a:r>
              <a:rPr sz="1700" spc="-1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una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n</a:t>
            </a:r>
            <a:r>
              <a:rPr sz="1700" spc="-2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15" dirty="0">
                <a:latin typeface="Calibri"/>
                <a:cs typeface="Calibri"/>
              </a:rPr>
              <a:t>r</a:t>
            </a:r>
            <a:r>
              <a:rPr sz="1700" spc="-15" dirty="0">
                <a:latin typeface="Calibri"/>
                <a:cs typeface="Calibri"/>
              </a:rPr>
              <a:t>v</a:t>
            </a:r>
            <a:r>
              <a:rPr sz="1700" spc="-10" dirty="0">
                <a:latin typeface="Calibri"/>
                <a:cs typeface="Calibri"/>
              </a:rPr>
              <a:t>en</a:t>
            </a:r>
            <a:r>
              <a:rPr sz="1700" dirty="0">
                <a:latin typeface="Calibri"/>
                <a:cs typeface="Calibri"/>
              </a:rPr>
              <a:t>ción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I</a:t>
            </a:r>
            <a:r>
              <a:rPr sz="2200" spc="-55" dirty="0">
                <a:latin typeface="Calibri"/>
                <a:cs typeface="Calibri"/>
              </a:rPr>
              <a:t>n</a:t>
            </a:r>
            <a:r>
              <a:rPr sz="2200" spc="-30" dirty="0">
                <a:latin typeface="Calibri"/>
                <a:cs typeface="Calibri"/>
              </a:rPr>
              <a:t>v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ti</a:t>
            </a:r>
            <a:r>
              <a:rPr sz="2200" spc="-60" dirty="0">
                <a:latin typeface="Calibri"/>
                <a:cs typeface="Calibri"/>
              </a:rPr>
              <a:t>g</a:t>
            </a:r>
            <a:r>
              <a:rPr sz="2200" spc="-10" dirty="0">
                <a:latin typeface="Calibri"/>
                <a:cs typeface="Calibri"/>
              </a:rPr>
              <a:t>aci</a:t>
            </a:r>
            <a:r>
              <a:rPr sz="2200" spc="-20" dirty="0">
                <a:latin typeface="Calibri"/>
                <a:cs typeface="Calibri"/>
              </a:rPr>
              <a:t>ón</a:t>
            </a:r>
            <a:endParaRPr sz="2200">
              <a:latin typeface="Calibri"/>
              <a:cs typeface="Calibri"/>
            </a:endParaRPr>
          </a:p>
          <a:p>
            <a:pPr marL="413384" marR="6350" algn="just">
              <a:lnSpc>
                <a:spcPts val="1639"/>
              </a:lnSpc>
              <a:spcBef>
                <a:spcPts val="405"/>
              </a:spcBef>
            </a:pPr>
            <a:r>
              <a:rPr sz="1700" spc="-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hace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p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gu</a:t>
            </a:r>
            <a:r>
              <a:rPr sz="1700" spc="-20" dirty="0">
                <a:latin typeface="Calibri"/>
                <a:cs typeface="Calibri"/>
              </a:rPr>
              <a:t>n</a:t>
            </a:r>
            <a:r>
              <a:rPr sz="1700" spc="-3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as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ela</a:t>
            </a:r>
            <a:r>
              <a:rPr sz="1700" spc="-5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ó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Calibri"/>
                <a:cs typeface="Calibri"/>
              </a:rPr>
              <a:t>c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l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di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ñ</a:t>
            </a:r>
            <a:r>
              <a:rPr sz="1700" spc="-3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,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l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30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45" dirty="0">
                <a:latin typeface="Calibri"/>
                <a:cs typeface="Calibri"/>
              </a:rPr>
              <a:t>r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g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s,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ad</a:t>
            </a:r>
            <a:r>
              <a:rPr sz="1700" spc="-20" dirty="0">
                <a:latin typeface="Calibri"/>
                <a:cs typeface="Calibri"/>
              </a:rPr>
              <a:t>m</a:t>
            </a:r>
            <a:r>
              <a:rPr sz="1700" spc="-10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i</a:t>
            </a:r>
            <a:r>
              <a:rPr sz="1700" spc="-20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aci</a:t>
            </a:r>
            <a:r>
              <a:rPr sz="1700" spc="-10" dirty="0">
                <a:latin typeface="Calibri"/>
                <a:cs typeface="Calibri"/>
              </a:rPr>
              <a:t>ó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pe</a:t>
            </a: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aci</a:t>
            </a:r>
            <a:r>
              <a:rPr sz="1700" spc="-5" dirty="0">
                <a:latin typeface="Calibri"/>
                <a:cs typeface="Calibri"/>
              </a:rPr>
              <a:t>ó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los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se</a:t>
            </a:r>
            <a:r>
              <a:rPr sz="1700" spc="1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vici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y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los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u</a:t>
            </a:r>
            <a:r>
              <a:rPr sz="1700" spc="-10" dirty="0">
                <a:latin typeface="Calibri"/>
                <a:cs typeface="Calibri"/>
              </a:rPr>
              <a:t>l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d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de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los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p</a:t>
            </a:r>
            <a:r>
              <a:rPr sz="1700" spc="-20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og</a:t>
            </a:r>
            <a:r>
              <a:rPr sz="1700" spc="-30" dirty="0">
                <a:latin typeface="Calibri"/>
                <a:cs typeface="Calibri"/>
              </a:rPr>
              <a:t>r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as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5" dirty="0">
                <a:latin typeface="Calibri"/>
                <a:cs typeface="Calibri"/>
              </a:rPr>
              <a:t>oc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al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o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en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sal</a:t>
            </a:r>
            <a:r>
              <a:rPr sz="1700" spc="5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d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púb</a:t>
            </a:r>
            <a:r>
              <a:rPr sz="1700" spc="-10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c</a:t>
            </a:r>
            <a:r>
              <a:rPr sz="1700" dirty="0">
                <a:latin typeface="Calibri"/>
                <a:cs typeface="Calibri"/>
              </a:rPr>
              <a:t>a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03903" y="2036064"/>
            <a:ext cx="886968" cy="527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1909" y="2060813"/>
            <a:ext cx="792480" cy="432434"/>
          </a:xfrm>
          <a:custGeom>
            <a:avLst/>
            <a:gdLst/>
            <a:ahLst/>
            <a:cxnLst/>
            <a:rect l="l" t="t" r="r" b="b"/>
            <a:pathLst>
              <a:path w="792479" h="432435">
                <a:moveTo>
                  <a:pt x="792114" y="0"/>
                </a:moveTo>
                <a:lnTo>
                  <a:pt x="0" y="0"/>
                </a:lnTo>
                <a:lnTo>
                  <a:pt x="396118" y="432053"/>
                </a:lnTo>
                <a:lnTo>
                  <a:pt x="792114" y="0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1909" y="2060813"/>
            <a:ext cx="792480" cy="432434"/>
          </a:xfrm>
          <a:custGeom>
            <a:avLst/>
            <a:gdLst/>
            <a:ahLst/>
            <a:cxnLst/>
            <a:rect l="l" t="t" r="r" b="b"/>
            <a:pathLst>
              <a:path w="792479" h="432435">
                <a:moveTo>
                  <a:pt x="0" y="0"/>
                </a:moveTo>
                <a:lnTo>
                  <a:pt x="396118" y="432053"/>
                </a:lnTo>
                <a:lnTo>
                  <a:pt x="79211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8684" y="4268723"/>
            <a:ext cx="886967" cy="527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5927" y="4293108"/>
            <a:ext cx="792480" cy="432434"/>
          </a:xfrm>
          <a:custGeom>
            <a:avLst/>
            <a:gdLst/>
            <a:ahLst/>
            <a:cxnLst/>
            <a:rect l="l" t="t" r="r" b="b"/>
            <a:pathLst>
              <a:path w="792479" h="432435">
                <a:moveTo>
                  <a:pt x="792114" y="0"/>
                </a:moveTo>
                <a:lnTo>
                  <a:pt x="0" y="0"/>
                </a:lnTo>
                <a:lnTo>
                  <a:pt x="396118" y="432053"/>
                </a:lnTo>
                <a:lnTo>
                  <a:pt x="792114" y="0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5927" y="4293108"/>
            <a:ext cx="792480" cy="432434"/>
          </a:xfrm>
          <a:custGeom>
            <a:avLst/>
            <a:gdLst/>
            <a:ahLst/>
            <a:cxnLst/>
            <a:rect l="l" t="t" r="r" b="b"/>
            <a:pathLst>
              <a:path w="792479" h="432435">
                <a:moveTo>
                  <a:pt x="0" y="0"/>
                </a:moveTo>
                <a:lnTo>
                  <a:pt x="396118" y="432053"/>
                </a:lnTo>
                <a:lnTo>
                  <a:pt x="79211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5019" y="560826"/>
            <a:ext cx="5431155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254" dirty="0">
                <a:solidFill>
                  <a:srgbClr val="7F0000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7F0000"/>
                </a:solidFill>
                <a:latin typeface="Calibri"/>
                <a:cs typeface="Calibri"/>
              </a:rPr>
              <a:t>ami</a:t>
            </a:r>
            <a:r>
              <a:rPr sz="3200" spc="-65" dirty="0">
                <a:solidFill>
                  <a:srgbClr val="7F0000"/>
                </a:solidFill>
                <a:latin typeface="Calibri"/>
                <a:cs typeface="Calibri"/>
              </a:rPr>
              <a:t>z</a:t>
            </a:r>
            <a:r>
              <a:rPr sz="3200" dirty="0">
                <a:solidFill>
                  <a:srgbClr val="7F0000"/>
                </a:solidFill>
                <a:latin typeface="Calibri"/>
                <a:cs typeface="Calibri"/>
              </a:rPr>
              <a:t>aje</a:t>
            </a:r>
            <a:r>
              <a:rPr sz="3200" spc="-6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7F0000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7F0000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7F0000"/>
                </a:solidFill>
                <a:latin typeface="Calibri"/>
                <a:cs typeface="Calibri"/>
              </a:rPr>
              <a:t>n</a:t>
            </a:r>
            <a:r>
              <a:rPr sz="3200" spc="-8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7F0000"/>
                </a:solidFill>
                <a:latin typeface="Calibri"/>
                <a:cs typeface="Calibri"/>
              </a:rPr>
              <a:t>VP</a:t>
            </a:r>
            <a:r>
              <a:rPr sz="3200" spc="-15" dirty="0">
                <a:solidFill>
                  <a:srgbClr val="7F0000"/>
                </a:solidFill>
                <a:latin typeface="Calibri"/>
                <a:cs typeface="Calibri"/>
              </a:rPr>
              <a:t>H</a:t>
            </a:r>
            <a:r>
              <a:rPr sz="3200" spc="-10" dirty="0">
                <a:solidFill>
                  <a:srgbClr val="7F0000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7F0000"/>
                </a:solidFill>
                <a:latin typeface="Calibri"/>
                <a:cs typeface="Calibri"/>
              </a:rPr>
              <a:t>15</a:t>
            </a:r>
            <a:r>
              <a:rPr sz="3200" spc="-9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7F0000"/>
                </a:solidFill>
                <a:latin typeface="Calibri"/>
                <a:cs typeface="Calibri"/>
              </a:rPr>
              <a:t>años</a:t>
            </a:r>
            <a:r>
              <a:rPr sz="3200" spc="-7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7F0000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7F0000"/>
                </a:solidFill>
                <a:latin typeface="Calibri"/>
                <a:cs typeface="Calibri"/>
              </a:rPr>
              <a:t>xper</a:t>
            </a:r>
            <a:r>
              <a:rPr sz="3200" dirty="0">
                <a:solidFill>
                  <a:srgbClr val="7F0000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7F0000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7F0000"/>
                </a:solidFill>
                <a:latin typeface="Calibri"/>
                <a:cs typeface="Calibri"/>
              </a:rPr>
              <a:t>nc</a:t>
            </a:r>
            <a:r>
              <a:rPr sz="3200" dirty="0">
                <a:solidFill>
                  <a:srgbClr val="7F0000"/>
                </a:solidFill>
                <a:latin typeface="Calibri"/>
                <a:cs typeface="Calibri"/>
              </a:rPr>
              <a:t>ia</a:t>
            </a:r>
            <a:r>
              <a:rPr sz="3200" spc="-9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7F0000"/>
                </a:solidFill>
                <a:latin typeface="Calibri"/>
                <a:cs typeface="Calibri"/>
              </a:rPr>
              <a:t>en</a:t>
            </a:r>
            <a:r>
              <a:rPr sz="3200" spc="-8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7F0000"/>
                </a:solidFill>
                <a:latin typeface="Calibri"/>
                <a:cs typeface="Calibri"/>
              </a:rPr>
              <a:t>1</a:t>
            </a:r>
            <a:r>
              <a:rPr sz="3200" dirty="0">
                <a:solidFill>
                  <a:srgbClr val="7F0000"/>
                </a:solidFill>
                <a:latin typeface="Calibri"/>
                <a:cs typeface="Calibri"/>
              </a:rPr>
              <a:t>3</a:t>
            </a:r>
            <a:r>
              <a:rPr sz="3200" spc="-7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7F0000"/>
                </a:solidFill>
                <a:latin typeface="Calibri"/>
                <a:cs typeface="Calibri"/>
              </a:rPr>
              <a:t>pa</a:t>
            </a:r>
            <a:r>
              <a:rPr sz="3200" dirty="0">
                <a:solidFill>
                  <a:srgbClr val="7F0000"/>
                </a:solidFill>
                <a:latin typeface="Calibri"/>
                <a:cs typeface="Calibri"/>
              </a:rPr>
              <a:t>í</a:t>
            </a:r>
            <a:r>
              <a:rPr sz="3200" spc="-15" dirty="0">
                <a:solidFill>
                  <a:srgbClr val="7F0000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7F0000"/>
                </a:solidFill>
                <a:latin typeface="Calibri"/>
                <a:cs typeface="Calibri"/>
              </a:rPr>
              <a:t>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3" y="6271885"/>
            <a:ext cx="31591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Fuente</a:t>
            </a:r>
            <a:r>
              <a:rPr sz="1000" spc="-5" dirty="0">
                <a:latin typeface="Arial"/>
                <a:cs typeface="Arial"/>
              </a:rPr>
              <a:t>: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In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or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5" dirty="0">
                <a:latin typeface="Arial"/>
                <a:cs typeface="Arial"/>
              </a:rPr>
              <a:t>ió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0" dirty="0">
                <a:latin typeface="Arial"/>
                <a:cs typeface="Arial"/>
              </a:rPr>
              <a:t>m</a:t>
            </a:r>
            <a:r>
              <a:rPr sz="1000" spc="-15" dirty="0">
                <a:latin typeface="Arial"/>
                <a:cs typeface="Arial"/>
              </a:rPr>
              <a:t>ad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d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Ca</a:t>
            </a:r>
            <a:r>
              <a:rPr sz="1000" spc="-5" dirty="0">
                <a:latin typeface="Arial"/>
                <a:cs typeface="Arial"/>
              </a:rPr>
              <a:t>st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Arial"/>
                <a:cs typeface="Arial"/>
              </a:rPr>
              <a:t>V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5" dirty="0">
                <a:latin typeface="Arial"/>
                <a:cs typeface="Arial"/>
              </a:rPr>
              <a:t>ine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201</a:t>
            </a:r>
            <a:r>
              <a:rPr sz="1000" spc="-1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93" y="1986839"/>
            <a:ext cx="78346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ev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aíses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tamiz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ci</a:t>
            </a:r>
            <a:r>
              <a:rPr sz="1800" spc="-10" dirty="0">
                <a:latin typeface="Arial"/>
                <a:cs typeface="Arial"/>
              </a:rPr>
              <a:t>ó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VPH,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estra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cio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8385" y="2602812"/>
            <a:ext cx="2729230" cy="269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182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3" y="5506990"/>
            <a:ext cx="37763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*</a:t>
            </a:r>
            <a:r>
              <a:rPr sz="1400" dirty="0">
                <a:latin typeface="Arial Narrow"/>
                <a:cs typeface="Arial Narrow"/>
              </a:rPr>
              <a:t>HPV+/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Cit</a:t>
            </a:r>
            <a:r>
              <a:rPr sz="1400" spc="-5" dirty="0">
                <a:latin typeface="Arial Narrow"/>
                <a:cs typeface="Arial Narrow"/>
              </a:rPr>
              <a:t>o</a:t>
            </a:r>
            <a:r>
              <a:rPr sz="1400" dirty="0">
                <a:latin typeface="Arial Narrow"/>
                <a:cs typeface="Arial Narrow"/>
              </a:rPr>
              <a:t>-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i</a:t>
            </a:r>
            <a:r>
              <a:rPr sz="1400" spc="-10" dirty="0">
                <a:latin typeface="Arial Narrow"/>
                <a:cs typeface="Arial Narrow"/>
              </a:rPr>
              <a:t>d</a:t>
            </a:r>
            <a:r>
              <a:rPr sz="1400" spc="-5" dirty="0">
                <a:latin typeface="Arial Narrow"/>
                <a:cs typeface="Arial Narrow"/>
              </a:rPr>
              <a:t>en</a:t>
            </a:r>
            <a:r>
              <a:rPr sz="1400" dirty="0">
                <a:latin typeface="Arial Narrow"/>
                <a:cs typeface="Arial Narrow"/>
              </a:rPr>
              <a:t>tif</a:t>
            </a:r>
            <a:r>
              <a:rPr sz="1400" spc="-5" dirty="0">
                <a:latin typeface="Arial Narrow"/>
                <a:cs typeface="Arial Narrow"/>
              </a:rPr>
              <a:t>ic</a:t>
            </a:r>
            <a:r>
              <a:rPr sz="1400" dirty="0">
                <a:latin typeface="Arial Narrow"/>
                <a:cs typeface="Arial Narrow"/>
              </a:rPr>
              <a:t>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m</a:t>
            </a:r>
            <a:r>
              <a:rPr sz="1400" spc="-5" dirty="0">
                <a:latin typeface="Arial Narrow"/>
                <a:cs typeface="Arial Narrow"/>
              </a:rPr>
              <a:t>a</a:t>
            </a:r>
            <a:r>
              <a:rPr sz="1400" dirty="0">
                <a:latin typeface="Arial Narrow"/>
                <a:cs typeface="Arial Narrow"/>
              </a:rPr>
              <a:t>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mu</a:t>
            </a:r>
            <a:r>
              <a:rPr sz="1400" spc="-10" dirty="0">
                <a:latin typeface="Arial Narrow"/>
                <a:cs typeface="Arial Narrow"/>
              </a:rPr>
              <a:t>j</a:t>
            </a:r>
            <a:r>
              <a:rPr sz="1400" spc="-5" dirty="0">
                <a:latin typeface="Arial Narrow"/>
                <a:cs typeface="Arial Narrow"/>
              </a:rPr>
              <a:t>e</a:t>
            </a:r>
            <a:r>
              <a:rPr sz="1400" dirty="0">
                <a:latin typeface="Arial Narrow"/>
                <a:cs typeface="Arial Narrow"/>
              </a:rPr>
              <a:t>res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co</a:t>
            </a:r>
            <a:r>
              <a:rPr sz="1400" dirty="0">
                <a:latin typeface="Arial Narrow"/>
                <a:cs typeface="Arial Narrow"/>
              </a:rPr>
              <a:t>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 Narrow"/>
                <a:cs typeface="Arial Narrow"/>
              </a:rPr>
              <a:t>a</a:t>
            </a:r>
            <a:r>
              <a:rPr sz="1400" spc="-5" dirty="0">
                <a:latin typeface="Arial Narrow"/>
                <a:cs typeface="Arial Narrow"/>
              </a:rPr>
              <a:t>denocarc</a:t>
            </a:r>
            <a:r>
              <a:rPr sz="1400" spc="-10" dirty="0">
                <a:latin typeface="Arial Narrow"/>
                <a:cs typeface="Arial Narrow"/>
              </a:rPr>
              <a:t>i</a:t>
            </a:r>
            <a:r>
              <a:rPr sz="1400" spc="-5" dirty="0">
                <a:latin typeface="Arial Narrow"/>
                <a:cs typeface="Arial Narrow"/>
              </a:rPr>
              <a:t>noma</a:t>
            </a:r>
            <a:endParaRPr sz="1400">
              <a:latin typeface="Arial Narrow"/>
              <a:cs typeface="Arial Narrow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4587" y="2591900"/>
          <a:ext cx="8671560" cy="2709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6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7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6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36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52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5137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sz="1200" b="1" spc="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1604">
                      <a:solidFill>
                        <a:srgbClr val="000000"/>
                      </a:solidFill>
                      <a:prstDash val="solid"/>
                    </a:lnT>
                    <a:lnB w="11604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1604">
                      <a:solidFill>
                        <a:srgbClr val="000000"/>
                      </a:solidFill>
                      <a:prstDash val="solid"/>
                    </a:lnT>
                    <a:lnB w="11604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b="1" spc="-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op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1604">
                      <a:solidFill>
                        <a:srgbClr val="000000"/>
                      </a:solidFill>
                      <a:prstDash val="solid"/>
                    </a:lnT>
                    <a:lnB w="11604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0655" marR="173355" indent="41275">
                        <a:lnSpc>
                          <a:spcPct val="113399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1604">
                      <a:solidFill>
                        <a:srgbClr val="000000"/>
                      </a:solidFill>
                      <a:prstDash val="solid"/>
                    </a:lnT>
                    <a:lnB w="11604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27">
                <a:tc rowSpan="2"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1604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</a:pPr>
                      <a:r>
                        <a:rPr sz="1200" b="1" spc="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1604">
                      <a:solidFill>
                        <a:srgbClr val="000000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1604">
                      <a:solidFill>
                        <a:srgbClr val="000000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é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1604">
                      <a:solidFill>
                        <a:srgbClr val="000000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200" b="1" spc="-4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1604">
                      <a:solidFill>
                        <a:srgbClr val="000000"/>
                      </a:solidFill>
                      <a:prstDash val="solid"/>
                    </a:lnT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1604">
                      <a:solidFill>
                        <a:srgbClr val="000000"/>
                      </a:solidFill>
                      <a:prstDash val="solid"/>
                    </a:lnT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1604">
                      <a:solidFill>
                        <a:srgbClr val="000000"/>
                      </a:solidFill>
                      <a:prstDash val="solid"/>
                    </a:lnT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sz="1200" b="1" spc="-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1604">
                      <a:solidFill>
                        <a:srgbClr val="000000"/>
                      </a:solidFill>
                      <a:prstDash val="solid"/>
                    </a:lnT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200" b="1" spc="10" dirty="0">
                          <a:latin typeface="Calibri"/>
                          <a:cs typeface="Calibri"/>
                        </a:rPr>
                        <a:t>UK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1604">
                      <a:solidFill>
                        <a:srgbClr val="000000"/>
                      </a:solidFill>
                      <a:prstDash val="solid"/>
                    </a:lnT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200" b="1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qu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1604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5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604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</a:pPr>
                      <a:r>
                        <a:rPr sz="1200" spc="-55" dirty="0">
                          <a:latin typeface="Calibri"/>
                          <a:cs typeface="Calibri"/>
                        </a:rPr>
                        <a:t>2003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200" spc="-55" dirty="0">
                          <a:latin typeface="Calibri"/>
                          <a:cs typeface="Calibri"/>
                        </a:rPr>
                        <a:t>2012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sz="1200" spc="-55" dirty="0">
                          <a:latin typeface="Calibri"/>
                          <a:cs typeface="Calibri"/>
                        </a:rPr>
                        <a:t>2006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1200" spc="-55" dirty="0">
                          <a:latin typeface="Calibri"/>
                          <a:cs typeface="Calibri"/>
                        </a:rPr>
                        <a:t>2013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5" dirty="0">
                          <a:latin typeface="Calibri"/>
                          <a:cs typeface="Calibri"/>
                        </a:rPr>
                        <a:t>2012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1200" spc="-55" dirty="0">
                          <a:latin typeface="Calibri"/>
                          <a:cs typeface="Calibri"/>
                        </a:rPr>
                        <a:t>2012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ns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ón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417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307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20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oma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120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1616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3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008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00" b="1" spc="-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</a:pPr>
                      <a:r>
                        <a:rPr sz="1200" spc="-55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sz="1200" spc="-55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</a:pPr>
                      <a:r>
                        <a:rPr sz="1200" spc="-55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1616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45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13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2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1616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2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ñ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1616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81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200" b="1" spc="-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ud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1616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200" spc="1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1616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1616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1200" spc="-7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1616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1200" spc="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1616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1616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ud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1616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1616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1616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1616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6450" y="318790"/>
            <a:ext cx="653288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4000" spc="-95" dirty="0">
                <a:solidFill>
                  <a:srgbClr val="7F0000"/>
                </a:solidFill>
                <a:latin typeface="Calibri"/>
                <a:cs typeface="Calibri"/>
              </a:rPr>
              <a:t>R</a:t>
            </a:r>
            <a:r>
              <a:rPr sz="4000" spc="-20" dirty="0">
                <a:solidFill>
                  <a:srgbClr val="7F0000"/>
                </a:solidFill>
                <a:latin typeface="Calibri"/>
                <a:cs typeface="Calibri"/>
              </a:rPr>
              <a:t>e</a:t>
            </a:r>
            <a:r>
              <a:rPr sz="4000" spc="-50" dirty="0">
                <a:solidFill>
                  <a:srgbClr val="7F0000"/>
                </a:solidFill>
                <a:latin typeface="Calibri"/>
                <a:cs typeface="Calibri"/>
              </a:rPr>
              <a:t>c</a:t>
            </a:r>
            <a:r>
              <a:rPr sz="4000" spc="-30" dirty="0">
                <a:solidFill>
                  <a:srgbClr val="7F0000"/>
                </a:solidFill>
                <a:latin typeface="Calibri"/>
                <a:cs typeface="Calibri"/>
              </a:rPr>
              <a:t>ome</a:t>
            </a:r>
            <a:r>
              <a:rPr sz="4000" spc="-15" dirty="0">
                <a:solidFill>
                  <a:srgbClr val="7F0000"/>
                </a:solidFill>
                <a:latin typeface="Calibri"/>
                <a:cs typeface="Calibri"/>
              </a:rPr>
              <a:t>n</a:t>
            </a:r>
            <a:r>
              <a:rPr sz="4000" spc="-25" dirty="0">
                <a:solidFill>
                  <a:srgbClr val="7F0000"/>
                </a:solidFill>
                <a:latin typeface="Calibri"/>
                <a:cs typeface="Calibri"/>
              </a:rPr>
              <a:t>da</a:t>
            </a:r>
            <a:r>
              <a:rPr sz="4000" spc="-10" dirty="0">
                <a:solidFill>
                  <a:srgbClr val="7F0000"/>
                </a:solidFill>
                <a:latin typeface="Calibri"/>
                <a:cs typeface="Calibri"/>
              </a:rPr>
              <a:t>c</a:t>
            </a:r>
            <a:r>
              <a:rPr sz="4000" dirty="0">
                <a:solidFill>
                  <a:srgbClr val="7F0000"/>
                </a:solidFill>
                <a:latin typeface="Calibri"/>
                <a:cs typeface="Calibri"/>
              </a:rPr>
              <a:t>i</a:t>
            </a:r>
            <a:r>
              <a:rPr sz="4000" spc="-30" dirty="0">
                <a:solidFill>
                  <a:srgbClr val="7F0000"/>
                </a:solidFill>
                <a:latin typeface="Calibri"/>
                <a:cs typeface="Calibri"/>
              </a:rPr>
              <a:t>one</a:t>
            </a:r>
            <a:r>
              <a:rPr sz="4000" spc="-20" dirty="0">
                <a:solidFill>
                  <a:srgbClr val="7F0000"/>
                </a:solidFill>
                <a:latin typeface="Calibri"/>
                <a:cs typeface="Calibri"/>
              </a:rPr>
              <a:t>s</a:t>
            </a:r>
            <a:r>
              <a:rPr sz="4000" spc="-9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7F0000"/>
                </a:solidFill>
                <a:latin typeface="Calibri"/>
                <a:cs typeface="Calibri"/>
              </a:rPr>
              <a:t>basad</a:t>
            </a:r>
            <a:r>
              <a:rPr sz="4000" spc="-5" dirty="0">
                <a:solidFill>
                  <a:srgbClr val="7F0000"/>
                </a:solidFill>
                <a:latin typeface="Calibri"/>
                <a:cs typeface="Calibri"/>
              </a:rPr>
              <a:t>a</a:t>
            </a:r>
            <a:r>
              <a:rPr sz="4000" spc="-20" dirty="0">
                <a:solidFill>
                  <a:srgbClr val="7F0000"/>
                </a:solidFill>
                <a:latin typeface="Calibri"/>
                <a:cs typeface="Calibri"/>
              </a:rPr>
              <a:t>s</a:t>
            </a:r>
            <a:r>
              <a:rPr sz="4000" spc="-114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7F0000"/>
                </a:solidFill>
                <a:latin typeface="Calibri"/>
                <a:cs typeface="Calibri"/>
              </a:rPr>
              <a:t>en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2310130" algn="l"/>
              </a:tabLst>
            </a:pPr>
            <a:r>
              <a:rPr sz="4000" spc="-40" dirty="0">
                <a:solidFill>
                  <a:srgbClr val="7F0000"/>
                </a:solidFill>
                <a:latin typeface="Calibri"/>
                <a:cs typeface="Calibri"/>
              </a:rPr>
              <a:t>e</a:t>
            </a:r>
            <a:r>
              <a:rPr sz="4000" spc="-15" dirty="0">
                <a:solidFill>
                  <a:srgbClr val="7F0000"/>
                </a:solidFill>
                <a:latin typeface="Calibri"/>
                <a:cs typeface="Calibri"/>
              </a:rPr>
              <a:t>vi</a:t>
            </a:r>
            <a:r>
              <a:rPr sz="4000" spc="-25" dirty="0">
                <a:solidFill>
                  <a:srgbClr val="7F0000"/>
                </a:solidFill>
                <a:latin typeface="Calibri"/>
                <a:cs typeface="Calibri"/>
              </a:rPr>
              <a:t>denc</a:t>
            </a:r>
            <a:r>
              <a:rPr sz="4000" spc="-5" dirty="0">
                <a:solidFill>
                  <a:srgbClr val="7F0000"/>
                </a:solidFill>
                <a:latin typeface="Calibri"/>
                <a:cs typeface="Calibri"/>
              </a:rPr>
              <a:t>i</a:t>
            </a:r>
            <a:r>
              <a:rPr sz="4000" spc="-15" dirty="0">
                <a:solidFill>
                  <a:srgbClr val="7F0000"/>
                </a:solidFill>
                <a:latin typeface="Calibri"/>
                <a:cs typeface="Calibri"/>
              </a:rPr>
              <a:t>a,</a:t>
            </a:r>
            <a:r>
              <a:rPr sz="4000" dirty="0">
                <a:solidFill>
                  <a:srgbClr val="7F0000"/>
                </a:solidFill>
                <a:latin typeface="Times New Roman"/>
                <a:cs typeface="Times New Roman"/>
              </a:rPr>
              <a:t>	</a:t>
            </a:r>
            <a:r>
              <a:rPr sz="4000" spc="-30" dirty="0">
                <a:solidFill>
                  <a:srgbClr val="7F0000"/>
                </a:solidFill>
                <a:latin typeface="Calibri"/>
                <a:cs typeface="Calibri"/>
              </a:rPr>
              <a:t>C</a:t>
            </a:r>
            <a:r>
              <a:rPr sz="4000" spc="-15" dirty="0">
                <a:solidFill>
                  <a:srgbClr val="7F0000"/>
                </a:solidFill>
                <a:latin typeface="Calibri"/>
                <a:cs typeface="Calibri"/>
              </a:rPr>
              <a:t>o</a:t>
            </a:r>
            <a:r>
              <a:rPr sz="4000" dirty="0">
                <a:solidFill>
                  <a:srgbClr val="7F0000"/>
                </a:solidFill>
                <a:latin typeface="Calibri"/>
                <a:cs typeface="Calibri"/>
              </a:rPr>
              <a:t>l</a:t>
            </a:r>
            <a:r>
              <a:rPr sz="4000" spc="-30" dirty="0">
                <a:solidFill>
                  <a:srgbClr val="7F0000"/>
                </a:solidFill>
                <a:latin typeface="Calibri"/>
                <a:cs typeface="Calibri"/>
              </a:rPr>
              <a:t>omb</a:t>
            </a:r>
            <a:r>
              <a:rPr sz="4000" spc="-15" dirty="0">
                <a:solidFill>
                  <a:srgbClr val="7F0000"/>
                </a:solidFill>
                <a:latin typeface="Calibri"/>
                <a:cs typeface="Calibri"/>
              </a:rPr>
              <a:t>ia,</a:t>
            </a:r>
            <a:r>
              <a:rPr sz="4000" spc="-8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7F0000"/>
                </a:solidFill>
                <a:latin typeface="Calibri"/>
                <a:cs typeface="Calibri"/>
              </a:rPr>
              <a:t>INC,</a:t>
            </a:r>
            <a:r>
              <a:rPr sz="4000" spc="-9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7F0000"/>
                </a:solidFill>
                <a:latin typeface="Calibri"/>
                <a:cs typeface="Calibri"/>
              </a:rPr>
              <a:t>2</a:t>
            </a:r>
            <a:r>
              <a:rPr sz="4000" spc="-20" dirty="0">
                <a:solidFill>
                  <a:srgbClr val="7F0000"/>
                </a:solidFill>
                <a:latin typeface="Calibri"/>
                <a:cs typeface="Calibri"/>
              </a:rPr>
              <a:t>0</a:t>
            </a:r>
            <a:r>
              <a:rPr sz="4000" spc="-25" dirty="0">
                <a:solidFill>
                  <a:srgbClr val="7F0000"/>
                </a:solidFill>
                <a:latin typeface="Calibri"/>
                <a:cs typeface="Calibri"/>
              </a:rPr>
              <a:t>07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8200" y="2071434"/>
            <a:ext cx="4038600" cy="4526280"/>
          </a:xfrm>
          <a:prstGeom prst="rect">
            <a:avLst/>
          </a:prstGeom>
          <a:ln w="9524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995" algn="just">
              <a:lnSpc>
                <a:spcPct val="100000"/>
              </a:lnSpc>
            </a:pPr>
            <a:r>
              <a:rPr sz="1800" b="1" spc="-140" dirty="0">
                <a:solidFill>
                  <a:srgbClr val="7F000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7F0000"/>
                </a:solidFill>
                <a:latin typeface="Calibri"/>
                <a:cs typeface="Calibri"/>
              </a:rPr>
              <a:t>ami</a:t>
            </a:r>
            <a:r>
              <a:rPr sz="1800" b="1" spc="-25" dirty="0">
                <a:solidFill>
                  <a:srgbClr val="7F0000"/>
                </a:solidFill>
                <a:latin typeface="Calibri"/>
                <a:cs typeface="Calibri"/>
              </a:rPr>
              <a:t>z</a:t>
            </a:r>
            <a:r>
              <a:rPr sz="1800" b="1" spc="-10" dirty="0">
                <a:solidFill>
                  <a:srgbClr val="7F0000"/>
                </a:solidFill>
                <a:latin typeface="Calibri"/>
                <a:cs typeface="Calibri"/>
              </a:rPr>
              <a:t>ación</a:t>
            </a:r>
            <a:r>
              <a:rPr sz="1800" b="1" spc="-8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7F0000"/>
                </a:solidFill>
                <a:latin typeface="Calibri"/>
                <a:cs typeface="Calibri"/>
              </a:rPr>
              <a:t>con</a:t>
            </a:r>
            <a:r>
              <a:rPr sz="1800" b="1" spc="-4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7F0000"/>
                </a:solidFill>
                <a:latin typeface="Calibri"/>
                <a:cs typeface="Calibri"/>
              </a:rPr>
              <a:t>V</a:t>
            </a:r>
            <a:r>
              <a:rPr sz="1800" b="1" spc="5" dirty="0">
                <a:solidFill>
                  <a:srgbClr val="7F0000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7F0000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100">
              <a:latin typeface="Times New Roman"/>
              <a:cs typeface="Times New Roman"/>
            </a:endParaRPr>
          </a:p>
          <a:p>
            <a:pPr marL="86995" marR="76835" algn="just">
              <a:lnSpc>
                <a:spcPts val="1150"/>
              </a:lnSpc>
            </a:pPr>
            <a:r>
              <a:rPr sz="1200" spc="-5" dirty="0">
                <a:latin typeface="Calibri"/>
                <a:cs typeface="Calibri"/>
              </a:rPr>
              <a:t>Ex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st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evi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nt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ace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acid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de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bas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et</a:t>
            </a:r>
            <a:r>
              <a:rPr sz="1200" spc="-10" dirty="0">
                <a:latin typeface="Calibri"/>
                <a:cs typeface="Calibri"/>
              </a:rPr>
              <a:t>ecc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ó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VPH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pa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Calibri"/>
                <a:cs typeface="Calibri"/>
              </a:rPr>
              <a:t>re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l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mo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á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uello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250">
              <a:latin typeface="Times New Roman"/>
              <a:cs typeface="Times New Roman"/>
            </a:endParaRPr>
          </a:p>
          <a:p>
            <a:pPr marL="538480">
              <a:lnSpc>
                <a:spcPct val="100000"/>
              </a:lnSpc>
            </a:pPr>
            <a:r>
              <a:rPr sz="1200" b="1" spc="-30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ec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5" dirty="0">
                <a:latin typeface="Calibri"/>
                <a:cs typeface="Calibri"/>
              </a:rPr>
              <a:t>me</a:t>
            </a:r>
            <a:r>
              <a:rPr sz="1200" b="1" spc="-10" dirty="0">
                <a:latin typeface="Calibri"/>
                <a:cs typeface="Calibri"/>
              </a:rPr>
              <a:t>nd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c</a:t>
            </a:r>
            <a:r>
              <a:rPr sz="1200" b="1" spc="5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o</a:t>
            </a:r>
            <a:r>
              <a:rPr sz="1200" b="1" spc="-5" dirty="0">
                <a:latin typeface="Calibri"/>
                <a:cs typeface="Calibri"/>
              </a:rPr>
              <a:t>nes:</a:t>
            </a:r>
            <a:endParaRPr sz="1200">
              <a:latin typeface="Calibri"/>
              <a:cs typeface="Calibri"/>
            </a:endParaRPr>
          </a:p>
          <a:p>
            <a:pPr marL="1077595" indent="-533400">
              <a:lnSpc>
                <a:spcPct val="100000"/>
              </a:lnSpc>
              <a:buFont typeface="Calibri"/>
              <a:buChar char="–"/>
              <a:tabLst>
                <a:tab pos="1078230" algn="l"/>
              </a:tabLst>
            </a:pPr>
            <a:r>
              <a:rPr sz="1200" spc="-3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laci</a:t>
            </a:r>
            <a:r>
              <a:rPr sz="1200" spc="-5" dirty="0">
                <a:latin typeface="Calibri"/>
                <a:cs typeface="Calibri"/>
              </a:rPr>
              <a:t>ó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j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to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30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ñ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65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ñ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077595" indent="-533400">
              <a:lnSpc>
                <a:spcPct val="100000"/>
              </a:lnSpc>
              <a:buFont typeface="Calibri"/>
              <a:buChar char="–"/>
              <a:tabLst>
                <a:tab pos="1078230" algn="l"/>
              </a:tabLst>
            </a:pPr>
            <a:r>
              <a:rPr sz="1200" spc="-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0" dirty="0">
                <a:latin typeface="Calibri"/>
                <a:cs typeface="Calibri"/>
              </a:rPr>
              <a:t>r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alo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em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ñ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20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200">
              <a:latin typeface="Times New Roman"/>
              <a:cs typeface="Times New Roman"/>
            </a:endParaRPr>
          </a:p>
          <a:p>
            <a:pPr marL="86995" algn="just">
              <a:lnSpc>
                <a:spcPct val="100000"/>
              </a:lnSpc>
            </a:pPr>
            <a:r>
              <a:rPr sz="1800" b="1" spc="-160" dirty="0">
                <a:solidFill>
                  <a:srgbClr val="7F000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7F0000"/>
                </a:solidFill>
                <a:latin typeface="Calibri"/>
                <a:cs typeface="Calibri"/>
              </a:rPr>
              <a:t>é</a:t>
            </a:r>
            <a:r>
              <a:rPr sz="1800" b="1" spc="-5" dirty="0">
                <a:solidFill>
                  <a:srgbClr val="7F0000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7F0000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7F0000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7F0000"/>
                </a:solidFill>
                <a:latin typeface="Calibri"/>
                <a:cs typeface="Calibri"/>
              </a:rPr>
              <a:t>cas</a:t>
            </a:r>
            <a:r>
              <a:rPr sz="1800" b="1" spc="-9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7F0000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7F0000"/>
                </a:solidFill>
                <a:latin typeface="Calibri"/>
                <a:cs typeface="Calibri"/>
              </a:rPr>
              <a:t>e</a:t>
            </a:r>
            <a:r>
              <a:rPr sz="1800" b="1" spc="-5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7F0000"/>
                </a:solidFill>
                <a:latin typeface="Calibri"/>
                <a:cs typeface="Calibri"/>
              </a:rPr>
              <a:t>in</a:t>
            </a:r>
            <a:r>
              <a:rPr sz="1800" b="1" spc="-10" dirty="0">
                <a:solidFill>
                  <a:srgbClr val="7F0000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7F0000"/>
                </a:solidFill>
                <a:latin typeface="Calibri"/>
                <a:cs typeface="Calibri"/>
              </a:rPr>
              <a:t>p</a:t>
            </a:r>
            <a:r>
              <a:rPr sz="1800" b="1" spc="-10" dirty="0">
                <a:solidFill>
                  <a:srgbClr val="7F0000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7F0000"/>
                </a:solidFill>
                <a:latin typeface="Calibri"/>
                <a:cs typeface="Calibri"/>
              </a:rPr>
              <a:t>cci</a:t>
            </a:r>
            <a:r>
              <a:rPr sz="1800" b="1" spc="-15" dirty="0">
                <a:solidFill>
                  <a:srgbClr val="7F0000"/>
                </a:solidFill>
                <a:latin typeface="Calibri"/>
                <a:cs typeface="Calibri"/>
              </a:rPr>
              <a:t>ó</a:t>
            </a:r>
            <a:r>
              <a:rPr sz="1800" b="1" spc="-10" dirty="0">
                <a:solidFill>
                  <a:srgbClr val="7F0000"/>
                </a:solidFill>
                <a:latin typeface="Calibri"/>
                <a:cs typeface="Calibri"/>
              </a:rPr>
              <a:t>n</a:t>
            </a:r>
            <a:r>
              <a:rPr sz="1800" b="1" spc="-5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7F0000"/>
                </a:solidFill>
                <a:latin typeface="Calibri"/>
                <a:cs typeface="Calibri"/>
              </a:rPr>
              <a:t>vi</a:t>
            </a:r>
            <a:r>
              <a:rPr sz="1800" b="1" spc="-20" dirty="0">
                <a:solidFill>
                  <a:srgbClr val="7F0000"/>
                </a:solidFill>
                <a:latin typeface="Calibri"/>
                <a:cs typeface="Calibri"/>
              </a:rPr>
              <a:t>su</a:t>
            </a:r>
            <a:r>
              <a:rPr sz="1800" b="1" spc="-10" dirty="0">
                <a:solidFill>
                  <a:srgbClr val="7F0000"/>
                </a:solidFill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100">
              <a:latin typeface="Times New Roman"/>
              <a:cs typeface="Times New Roman"/>
            </a:endParaRPr>
          </a:p>
          <a:p>
            <a:pPr marL="86995" marR="78740" algn="just">
              <a:lnSpc>
                <a:spcPts val="1150"/>
              </a:lnSpc>
            </a:pPr>
            <a:r>
              <a:rPr sz="1200" spc="-3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escen</a:t>
            </a:r>
            <a:r>
              <a:rPr sz="1200" dirty="0">
                <a:latin typeface="Calibri"/>
                <a:cs typeface="Calibri"/>
              </a:rPr>
              <a:t>arios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em</a:t>
            </a:r>
            <a:r>
              <a:rPr sz="1200" spc="-2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aci</a:t>
            </a:r>
            <a:r>
              <a:rPr sz="1200" spc="-5" dirty="0">
                <a:latin typeface="Calibri"/>
                <a:cs typeface="Calibri"/>
              </a:rPr>
              <a:t>ó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blaci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q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um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15" dirty="0">
                <a:latin typeface="Calibri"/>
                <a:cs typeface="Calibri"/>
              </a:rPr>
              <a:t>la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ia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ac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eso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se</a:t>
            </a:r>
            <a:r>
              <a:rPr sz="1200" spc="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vi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os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em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el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seg</a:t>
            </a:r>
            <a:r>
              <a:rPr sz="1200" spc="-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imi</a:t>
            </a:r>
            <a:r>
              <a:rPr sz="1200" spc="-10" dirty="0">
                <a:latin typeface="Calibri"/>
                <a:cs typeface="Calibri"/>
              </a:rPr>
              <a:t>en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250">
              <a:latin typeface="Times New Roman"/>
              <a:cs typeface="Times New Roman"/>
            </a:endParaRPr>
          </a:p>
          <a:p>
            <a:pPr marL="86995" algn="just">
              <a:lnSpc>
                <a:spcPts val="1295"/>
              </a:lnSpc>
            </a:pP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ie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ut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om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st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egia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ami</a:t>
            </a:r>
            <a:r>
              <a:rPr sz="1200" spc="-25" dirty="0">
                <a:latin typeface="Calibri"/>
                <a:cs typeface="Calibri"/>
              </a:rPr>
              <a:t>z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ó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30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endParaRPr sz="1200">
              <a:latin typeface="Calibri"/>
              <a:cs typeface="Calibri"/>
            </a:endParaRPr>
          </a:p>
          <a:p>
            <a:pPr marL="86995" algn="just">
              <a:lnSpc>
                <a:spcPts val="1295"/>
              </a:lnSpc>
            </a:pP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at</a:t>
            </a:r>
            <a:r>
              <a:rPr sz="1200" dirty="0">
                <a:latin typeface="Calibri"/>
                <a:cs typeface="Calibri"/>
              </a:rPr>
              <a:t>ami</a:t>
            </a:r>
            <a:r>
              <a:rPr sz="1200" spc="-10" dirty="0">
                <a:latin typeface="Calibri"/>
                <a:cs typeface="Calibri"/>
              </a:rPr>
              <a:t>en</a:t>
            </a:r>
            <a:r>
              <a:rPr sz="1200" spc="-2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0" dirty="0">
                <a:latin typeface="Calibri"/>
                <a:cs typeface="Calibri"/>
              </a:rPr>
              <a:t>me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at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las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lesion</a:t>
            </a:r>
            <a:r>
              <a:rPr sz="1200" spc="-10" dirty="0">
                <a:latin typeface="Calibri"/>
                <a:cs typeface="Calibri"/>
              </a:rPr>
              <a:t>es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me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ia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rio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>
              <a:latin typeface="Times New Roman"/>
              <a:cs typeface="Times New Roman"/>
            </a:endParaRPr>
          </a:p>
          <a:p>
            <a:pPr marL="544195">
              <a:lnSpc>
                <a:spcPct val="100000"/>
              </a:lnSpc>
            </a:pPr>
            <a:r>
              <a:rPr sz="1200" b="1" spc="-30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ec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5" dirty="0">
                <a:latin typeface="Calibri"/>
                <a:cs typeface="Calibri"/>
              </a:rPr>
              <a:t>me</a:t>
            </a:r>
            <a:r>
              <a:rPr sz="1200" b="1" spc="-10" dirty="0">
                <a:latin typeface="Calibri"/>
                <a:cs typeface="Calibri"/>
              </a:rPr>
              <a:t>nd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c</a:t>
            </a:r>
            <a:r>
              <a:rPr sz="1200" b="1" spc="5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o</a:t>
            </a:r>
            <a:r>
              <a:rPr sz="1200" b="1" spc="-5" dirty="0">
                <a:latin typeface="Calibri"/>
                <a:cs typeface="Calibri"/>
              </a:rPr>
              <a:t>nes:</a:t>
            </a:r>
            <a:endParaRPr sz="1200">
              <a:latin typeface="Calibri"/>
              <a:cs typeface="Calibri"/>
            </a:endParaRPr>
          </a:p>
          <a:p>
            <a:pPr marL="1077595" indent="-533400">
              <a:lnSpc>
                <a:spcPct val="100000"/>
              </a:lnSpc>
              <a:spcBef>
                <a:spcPts val="265"/>
              </a:spcBef>
              <a:buFont typeface="Calibri"/>
              <a:buChar char="–"/>
              <a:tabLst>
                <a:tab pos="1078230" algn="l"/>
              </a:tabLst>
            </a:pPr>
            <a:r>
              <a:rPr sz="1200" spc="-30" dirty="0">
                <a:latin typeface="Calibri"/>
                <a:cs typeface="Calibri"/>
              </a:rPr>
              <a:t>P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laci</a:t>
            </a:r>
            <a:r>
              <a:rPr sz="1200" spc="-5" dirty="0">
                <a:latin typeface="Calibri"/>
                <a:cs typeface="Calibri"/>
              </a:rPr>
              <a:t>ó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j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to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30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ñ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50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ñ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s.</a:t>
            </a:r>
            <a:endParaRPr sz="1200">
              <a:latin typeface="Calibri"/>
              <a:cs typeface="Calibri"/>
            </a:endParaRPr>
          </a:p>
          <a:p>
            <a:pPr marL="1077595" indent="-533400">
              <a:lnSpc>
                <a:spcPct val="100000"/>
              </a:lnSpc>
              <a:spcBef>
                <a:spcPts val="375"/>
              </a:spcBef>
              <a:buFont typeface="Calibri"/>
              <a:buChar char="–"/>
              <a:tabLst>
                <a:tab pos="1078230" algn="l"/>
              </a:tabLst>
            </a:pPr>
            <a:r>
              <a:rPr sz="1200" spc="-5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0" dirty="0">
                <a:latin typeface="Calibri"/>
                <a:cs typeface="Calibri"/>
              </a:rPr>
              <a:t>r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alo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em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5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ñ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15" dirty="0">
                <a:latin typeface="Calibri"/>
                <a:cs typeface="Calibri"/>
              </a:rPr>
              <a:t>s</a:t>
            </a:r>
            <a:r>
              <a:rPr sz="1400" dirty="0"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544" y="1999314"/>
            <a:ext cx="3805554" cy="4526280"/>
          </a:xfrm>
          <a:custGeom>
            <a:avLst/>
            <a:gdLst/>
            <a:ahLst/>
            <a:cxnLst/>
            <a:rect l="l" t="t" r="r" b="b"/>
            <a:pathLst>
              <a:path w="3805554" h="4526280">
                <a:moveTo>
                  <a:pt x="0" y="4526036"/>
                </a:moveTo>
                <a:lnTo>
                  <a:pt x="3805184" y="4526036"/>
                </a:lnTo>
                <a:lnTo>
                  <a:pt x="3805184" y="0"/>
                </a:lnTo>
                <a:lnTo>
                  <a:pt x="0" y="0"/>
                </a:lnTo>
                <a:lnTo>
                  <a:pt x="0" y="4526036"/>
                </a:lnTo>
                <a:close/>
              </a:path>
            </a:pathLst>
          </a:custGeom>
          <a:solidFill>
            <a:srgbClr val="FAC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547" y="1999466"/>
            <a:ext cx="3805184" cy="4525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780" y="1994690"/>
            <a:ext cx="3815079" cy="4535805"/>
          </a:xfrm>
          <a:custGeom>
            <a:avLst/>
            <a:gdLst/>
            <a:ahLst/>
            <a:cxnLst/>
            <a:rect l="l" t="t" r="r" b="b"/>
            <a:pathLst>
              <a:path w="3815079" h="4535805">
                <a:moveTo>
                  <a:pt x="0" y="4535423"/>
                </a:moveTo>
                <a:lnTo>
                  <a:pt x="3814693" y="4535423"/>
                </a:lnTo>
                <a:lnTo>
                  <a:pt x="3814693" y="0"/>
                </a:lnTo>
                <a:lnTo>
                  <a:pt x="0" y="0"/>
                </a:lnTo>
                <a:lnTo>
                  <a:pt x="0" y="4535423"/>
                </a:lnTo>
                <a:close/>
              </a:path>
            </a:pathLst>
          </a:custGeom>
          <a:ln w="952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374" y="5085207"/>
            <a:ext cx="2377440" cy="1440180"/>
          </a:xfrm>
          <a:custGeom>
            <a:avLst/>
            <a:gdLst/>
            <a:ahLst/>
            <a:cxnLst/>
            <a:rect l="l" t="t" r="r" b="b"/>
            <a:pathLst>
              <a:path w="2377440" h="1440179">
                <a:moveTo>
                  <a:pt x="0" y="0"/>
                </a:moveTo>
                <a:lnTo>
                  <a:pt x="0" y="1440143"/>
                </a:lnTo>
                <a:lnTo>
                  <a:pt x="2377250" y="720053"/>
                </a:lnTo>
                <a:lnTo>
                  <a:pt x="0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5927" y="3833753"/>
            <a:ext cx="1388745" cy="1323975"/>
          </a:xfrm>
          <a:custGeom>
            <a:avLst/>
            <a:gdLst/>
            <a:ahLst/>
            <a:cxnLst/>
            <a:rect l="l" t="t" r="r" b="b"/>
            <a:pathLst>
              <a:path w="1388745" h="1323975">
                <a:moveTo>
                  <a:pt x="0" y="1323462"/>
                </a:moveTo>
                <a:lnTo>
                  <a:pt x="1388495" y="1323462"/>
                </a:lnTo>
                <a:lnTo>
                  <a:pt x="1388495" y="0"/>
                </a:lnTo>
                <a:lnTo>
                  <a:pt x="0" y="0"/>
                </a:lnTo>
                <a:lnTo>
                  <a:pt x="0" y="1323462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7756" y="5085195"/>
            <a:ext cx="1368425" cy="1016000"/>
          </a:xfrm>
          <a:custGeom>
            <a:avLst/>
            <a:gdLst/>
            <a:ahLst/>
            <a:cxnLst/>
            <a:rect l="l" t="t" r="r" b="b"/>
            <a:pathLst>
              <a:path w="1368425" h="1016000">
                <a:moveTo>
                  <a:pt x="0" y="1015651"/>
                </a:moveTo>
                <a:lnTo>
                  <a:pt x="1368170" y="1015651"/>
                </a:lnTo>
                <a:lnTo>
                  <a:pt x="1368170" y="0"/>
                </a:lnTo>
                <a:lnTo>
                  <a:pt x="0" y="0"/>
                </a:lnTo>
                <a:lnTo>
                  <a:pt x="0" y="1015651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56197" y="1309116"/>
            <a:ext cx="2500630" cy="2047875"/>
          </a:xfrm>
          <a:custGeom>
            <a:avLst/>
            <a:gdLst/>
            <a:ahLst/>
            <a:cxnLst/>
            <a:rect l="l" t="t" r="r" b="b"/>
            <a:pathLst>
              <a:path w="2500629" h="2047875">
                <a:moveTo>
                  <a:pt x="1250198" y="0"/>
                </a:moveTo>
                <a:lnTo>
                  <a:pt x="1147658" y="3394"/>
                </a:lnTo>
                <a:lnTo>
                  <a:pt x="1047402" y="13402"/>
                </a:lnTo>
                <a:lnTo>
                  <a:pt x="949751" y="29761"/>
                </a:lnTo>
                <a:lnTo>
                  <a:pt x="855027" y="52206"/>
                </a:lnTo>
                <a:lnTo>
                  <a:pt x="763552" y="80473"/>
                </a:lnTo>
                <a:lnTo>
                  <a:pt x="675647" y="114300"/>
                </a:lnTo>
                <a:lnTo>
                  <a:pt x="591634" y="153423"/>
                </a:lnTo>
                <a:lnTo>
                  <a:pt x="511835" y="197578"/>
                </a:lnTo>
                <a:lnTo>
                  <a:pt x="436570" y="246502"/>
                </a:lnTo>
                <a:lnTo>
                  <a:pt x="366163" y="299930"/>
                </a:lnTo>
                <a:lnTo>
                  <a:pt x="300935" y="357600"/>
                </a:lnTo>
                <a:lnTo>
                  <a:pt x="241207" y="419248"/>
                </a:lnTo>
                <a:lnTo>
                  <a:pt x="187301" y="484610"/>
                </a:lnTo>
                <a:lnTo>
                  <a:pt x="139539" y="553423"/>
                </a:lnTo>
                <a:lnTo>
                  <a:pt x="98242" y="625423"/>
                </a:lnTo>
                <a:lnTo>
                  <a:pt x="63733" y="700347"/>
                </a:lnTo>
                <a:lnTo>
                  <a:pt x="36332" y="777931"/>
                </a:lnTo>
                <a:lnTo>
                  <a:pt x="16362" y="857911"/>
                </a:lnTo>
                <a:lnTo>
                  <a:pt x="4144" y="940023"/>
                </a:lnTo>
                <a:lnTo>
                  <a:pt x="0" y="1024006"/>
                </a:lnTo>
                <a:lnTo>
                  <a:pt x="4144" y="1107970"/>
                </a:lnTo>
                <a:lnTo>
                  <a:pt x="16362" y="1190067"/>
                </a:lnTo>
                <a:lnTo>
                  <a:pt x="36332" y="1270032"/>
                </a:lnTo>
                <a:lnTo>
                  <a:pt x="63733" y="1347601"/>
                </a:lnTo>
                <a:lnTo>
                  <a:pt x="98242" y="1422512"/>
                </a:lnTo>
                <a:lnTo>
                  <a:pt x="139539" y="1494501"/>
                </a:lnTo>
                <a:lnTo>
                  <a:pt x="187301" y="1563304"/>
                </a:lnTo>
                <a:lnTo>
                  <a:pt x="241207" y="1628657"/>
                </a:lnTo>
                <a:lnTo>
                  <a:pt x="300935" y="1690296"/>
                </a:lnTo>
                <a:lnTo>
                  <a:pt x="366163" y="1747959"/>
                </a:lnTo>
                <a:lnTo>
                  <a:pt x="436570" y="1801381"/>
                </a:lnTo>
                <a:lnTo>
                  <a:pt x="511835" y="1850299"/>
                </a:lnTo>
                <a:lnTo>
                  <a:pt x="591634" y="1894449"/>
                </a:lnTo>
                <a:lnTo>
                  <a:pt x="675647" y="1933568"/>
                </a:lnTo>
                <a:lnTo>
                  <a:pt x="763552" y="1967392"/>
                </a:lnTo>
                <a:lnTo>
                  <a:pt x="855027" y="1995657"/>
                </a:lnTo>
                <a:lnTo>
                  <a:pt x="949751" y="2018100"/>
                </a:lnTo>
                <a:lnTo>
                  <a:pt x="1047402" y="2034457"/>
                </a:lnTo>
                <a:lnTo>
                  <a:pt x="1147658" y="2044465"/>
                </a:lnTo>
                <a:lnTo>
                  <a:pt x="1250198" y="2047859"/>
                </a:lnTo>
                <a:lnTo>
                  <a:pt x="1352720" y="2044465"/>
                </a:lnTo>
                <a:lnTo>
                  <a:pt x="1452959" y="2034457"/>
                </a:lnTo>
                <a:lnTo>
                  <a:pt x="1550595" y="2018100"/>
                </a:lnTo>
                <a:lnTo>
                  <a:pt x="1645305" y="1995657"/>
                </a:lnTo>
                <a:lnTo>
                  <a:pt x="1736768" y="1967392"/>
                </a:lnTo>
                <a:lnTo>
                  <a:pt x="1824662" y="1933568"/>
                </a:lnTo>
                <a:lnTo>
                  <a:pt x="1908664" y="1894449"/>
                </a:lnTo>
                <a:lnTo>
                  <a:pt x="1988454" y="1850299"/>
                </a:lnTo>
                <a:lnTo>
                  <a:pt x="2063710" y="1801381"/>
                </a:lnTo>
                <a:lnTo>
                  <a:pt x="2134110" y="1747959"/>
                </a:lnTo>
                <a:lnTo>
                  <a:pt x="2199332" y="1690296"/>
                </a:lnTo>
                <a:lnTo>
                  <a:pt x="2259054" y="1628657"/>
                </a:lnTo>
                <a:lnTo>
                  <a:pt x="2312956" y="1563304"/>
                </a:lnTo>
                <a:lnTo>
                  <a:pt x="2360714" y="1494501"/>
                </a:lnTo>
                <a:lnTo>
                  <a:pt x="2402007" y="1422512"/>
                </a:lnTo>
                <a:lnTo>
                  <a:pt x="2436514" y="1347601"/>
                </a:lnTo>
                <a:lnTo>
                  <a:pt x="2463913" y="1270032"/>
                </a:lnTo>
                <a:lnTo>
                  <a:pt x="2483882" y="1190067"/>
                </a:lnTo>
                <a:lnTo>
                  <a:pt x="2496099" y="1107970"/>
                </a:lnTo>
                <a:lnTo>
                  <a:pt x="2500243" y="1024006"/>
                </a:lnTo>
                <a:lnTo>
                  <a:pt x="2496099" y="940023"/>
                </a:lnTo>
                <a:lnTo>
                  <a:pt x="2483882" y="857911"/>
                </a:lnTo>
                <a:lnTo>
                  <a:pt x="2463913" y="777931"/>
                </a:lnTo>
                <a:lnTo>
                  <a:pt x="2436514" y="700347"/>
                </a:lnTo>
                <a:lnTo>
                  <a:pt x="2402007" y="625423"/>
                </a:lnTo>
                <a:lnTo>
                  <a:pt x="2360714" y="553423"/>
                </a:lnTo>
                <a:lnTo>
                  <a:pt x="2312956" y="484610"/>
                </a:lnTo>
                <a:lnTo>
                  <a:pt x="2259054" y="419248"/>
                </a:lnTo>
                <a:lnTo>
                  <a:pt x="2199332" y="357600"/>
                </a:lnTo>
                <a:lnTo>
                  <a:pt x="2134110" y="299930"/>
                </a:lnTo>
                <a:lnTo>
                  <a:pt x="2063710" y="246502"/>
                </a:lnTo>
                <a:lnTo>
                  <a:pt x="1988454" y="197578"/>
                </a:lnTo>
                <a:lnTo>
                  <a:pt x="1908664" y="153423"/>
                </a:lnTo>
                <a:lnTo>
                  <a:pt x="1824662" y="114300"/>
                </a:lnTo>
                <a:lnTo>
                  <a:pt x="1736768" y="80473"/>
                </a:lnTo>
                <a:lnTo>
                  <a:pt x="1645305" y="52206"/>
                </a:lnTo>
                <a:lnTo>
                  <a:pt x="1550595" y="29761"/>
                </a:lnTo>
                <a:lnTo>
                  <a:pt x="1452959" y="13402"/>
                </a:lnTo>
                <a:lnTo>
                  <a:pt x="1352720" y="3394"/>
                </a:lnTo>
                <a:lnTo>
                  <a:pt x="1250198" y="0"/>
                </a:lnTo>
                <a:close/>
              </a:path>
            </a:pathLst>
          </a:custGeom>
          <a:solidFill>
            <a:srgbClr val="EBF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6197" y="1309116"/>
            <a:ext cx="2500630" cy="2047875"/>
          </a:xfrm>
          <a:custGeom>
            <a:avLst/>
            <a:gdLst/>
            <a:ahLst/>
            <a:cxnLst/>
            <a:rect l="l" t="t" r="r" b="b"/>
            <a:pathLst>
              <a:path w="2500629" h="2047875">
                <a:moveTo>
                  <a:pt x="0" y="1024006"/>
                </a:moveTo>
                <a:lnTo>
                  <a:pt x="4144" y="940023"/>
                </a:lnTo>
                <a:lnTo>
                  <a:pt x="16362" y="857911"/>
                </a:lnTo>
                <a:lnTo>
                  <a:pt x="36332" y="777931"/>
                </a:lnTo>
                <a:lnTo>
                  <a:pt x="63733" y="700347"/>
                </a:lnTo>
                <a:lnTo>
                  <a:pt x="98242" y="625423"/>
                </a:lnTo>
                <a:lnTo>
                  <a:pt x="139539" y="553423"/>
                </a:lnTo>
                <a:lnTo>
                  <a:pt x="187301" y="484610"/>
                </a:lnTo>
                <a:lnTo>
                  <a:pt x="241207" y="419248"/>
                </a:lnTo>
                <a:lnTo>
                  <a:pt x="300935" y="357600"/>
                </a:lnTo>
                <a:lnTo>
                  <a:pt x="366163" y="299930"/>
                </a:lnTo>
                <a:lnTo>
                  <a:pt x="436570" y="246502"/>
                </a:lnTo>
                <a:lnTo>
                  <a:pt x="511835" y="197578"/>
                </a:lnTo>
                <a:lnTo>
                  <a:pt x="591634" y="153423"/>
                </a:lnTo>
                <a:lnTo>
                  <a:pt x="675647" y="114300"/>
                </a:lnTo>
                <a:lnTo>
                  <a:pt x="763552" y="80473"/>
                </a:lnTo>
                <a:lnTo>
                  <a:pt x="855027" y="52206"/>
                </a:lnTo>
                <a:lnTo>
                  <a:pt x="949751" y="29761"/>
                </a:lnTo>
                <a:lnTo>
                  <a:pt x="1047402" y="13402"/>
                </a:lnTo>
                <a:lnTo>
                  <a:pt x="1147658" y="3394"/>
                </a:lnTo>
                <a:lnTo>
                  <a:pt x="1250198" y="0"/>
                </a:lnTo>
                <a:lnTo>
                  <a:pt x="1352720" y="3394"/>
                </a:lnTo>
                <a:lnTo>
                  <a:pt x="1452959" y="13402"/>
                </a:lnTo>
                <a:lnTo>
                  <a:pt x="1550595" y="29761"/>
                </a:lnTo>
                <a:lnTo>
                  <a:pt x="1645305" y="52206"/>
                </a:lnTo>
                <a:lnTo>
                  <a:pt x="1736768" y="80473"/>
                </a:lnTo>
                <a:lnTo>
                  <a:pt x="1824662" y="114300"/>
                </a:lnTo>
                <a:lnTo>
                  <a:pt x="1908664" y="153423"/>
                </a:lnTo>
                <a:lnTo>
                  <a:pt x="1988454" y="197578"/>
                </a:lnTo>
                <a:lnTo>
                  <a:pt x="2063710" y="246502"/>
                </a:lnTo>
                <a:lnTo>
                  <a:pt x="2134110" y="299930"/>
                </a:lnTo>
                <a:lnTo>
                  <a:pt x="2199332" y="357600"/>
                </a:lnTo>
                <a:lnTo>
                  <a:pt x="2259054" y="419248"/>
                </a:lnTo>
                <a:lnTo>
                  <a:pt x="2312956" y="484610"/>
                </a:lnTo>
                <a:lnTo>
                  <a:pt x="2360714" y="553423"/>
                </a:lnTo>
                <a:lnTo>
                  <a:pt x="2402007" y="625423"/>
                </a:lnTo>
                <a:lnTo>
                  <a:pt x="2436514" y="700347"/>
                </a:lnTo>
                <a:lnTo>
                  <a:pt x="2463913" y="777931"/>
                </a:lnTo>
                <a:lnTo>
                  <a:pt x="2483882" y="857911"/>
                </a:lnTo>
                <a:lnTo>
                  <a:pt x="2496099" y="940023"/>
                </a:lnTo>
                <a:lnTo>
                  <a:pt x="2500243" y="1024006"/>
                </a:lnTo>
                <a:lnTo>
                  <a:pt x="2496099" y="1107970"/>
                </a:lnTo>
                <a:lnTo>
                  <a:pt x="2483882" y="1190067"/>
                </a:lnTo>
                <a:lnTo>
                  <a:pt x="2463913" y="1270032"/>
                </a:lnTo>
                <a:lnTo>
                  <a:pt x="2436514" y="1347601"/>
                </a:lnTo>
                <a:lnTo>
                  <a:pt x="2402007" y="1422512"/>
                </a:lnTo>
                <a:lnTo>
                  <a:pt x="2360714" y="1494501"/>
                </a:lnTo>
                <a:lnTo>
                  <a:pt x="2312956" y="1563304"/>
                </a:lnTo>
                <a:lnTo>
                  <a:pt x="2259054" y="1628657"/>
                </a:lnTo>
                <a:lnTo>
                  <a:pt x="2199332" y="1690296"/>
                </a:lnTo>
                <a:lnTo>
                  <a:pt x="2134110" y="1747959"/>
                </a:lnTo>
                <a:lnTo>
                  <a:pt x="2063710" y="1801381"/>
                </a:lnTo>
                <a:lnTo>
                  <a:pt x="1988454" y="1850299"/>
                </a:lnTo>
                <a:lnTo>
                  <a:pt x="1908664" y="1894449"/>
                </a:lnTo>
                <a:lnTo>
                  <a:pt x="1824662" y="1933568"/>
                </a:lnTo>
                <a:lnTo>
                  <a:pt x="1736768" y="1967392"/>
                </a:lnTo>
                <a:lnTo>
                  <a:pt x="1645305" y="1995657"/>
                </a:lnTo>
                <a:lnTo>
                  <a:pt x="1550595" y="2018100"/>
                </a:lnTo>
                <a:lnTo>
                  <a:pt x="1452959" y="2034457"/>
                </a:lnTo>
                <a:lnTo>
                  <a:pt x="1352720" y="2044465"/>
                </a:lnTo>
                <a:lnTo>
                  <a:pt x="1250198" y="2047859"/>
                </a:lnTo>
                <a:lnTo>
                  <a:pt x="1147658" y="2044465"/>
                </a:lnTo>
                <a:lnTo>
                  <a:pt x="1047402" y="2034457"/>
                </a:lnTo>
                <a:lnTo>
                  <a:pt x="949751" y="2018100"/>
                </a:lnTo>
                <a:lnTo>
                  <a:pt x="855027" y="1995657"/>
                </a:lnTo>
                <a:lnTo>
                  <a:pt x="763552" y="1967392"/>
                </a:lnTo>
                <a:lnTo>
                  <a:pt x="675647" y="1933568"/>
                </a:lnTo>
                <a:lnTo>
                  <a:pt x="591634" y="1894449"/>
                </a:lnTo>
                <a:lnTo>
                  <a:pt x="511835" y="1850299"/>
                </a:lnTo>
                <a:lnTo>
                  <a:pt x="436570" y="1801381"/>
                </a:lnTo>
                <a:lnTo>
                  <a:pt x="366163" y="1747959"/>
                </a:lnTo>
                <a:lnTo>
                  <a:pt x="300935" y="1690296"/>
                </a:lnTo>
                <a:lnTo>
                  <a:pt x="241207" y="1628657"/>
                </a:lnTo>
                <a:lnTo>
                  <a:pt x="187301" y="1563304"/>
                </a:lnTo>
                <a:lnTo>
                  <a:pt x="139539" y="1494501"/>
                </a:lnTo>
                <a:lnTo>
                  <a:pt x="98242" y="1422512"/>
                </a:lnTo>
                <a:lnTo>
                  <a:pt x="63733" y="1347601"/>
                </a:lnTo>
                <a:lnTo>
                  <a:pt x="36332" y="1270032"/>
                </a:lnTo>
                <a:lnTo>
                  <a:pt x="16362" y="1190067"/>
                </a:lnTo>
                <a:lnTo>
                  <a:pt x="4144" y="1107970"/>
                </a:lnTo>
                <a:lnTo>
                  <a:pt x="0" y="1024006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8232" y="1604528"/>
            <a:ext cx="1000125" cy="929005"/>
          </a:xfrm>
          <a:custGeom>
            <a:avLst/>
            <a:gdLst/>
            <a:ahLst/>
            <a:cxnLst/>
            <a:rect l="l" t="t" r="r" b="b"/>
            <a:pathLst>
              <a:path w="1000125" h="929005">
                <a:moveTo>
                  <a:pt x="499993" y="0"/>
                </a:moveTo>
                <a:lnTo>
                  <a:pt x="458989" y="1539"/>
                </a:lnTo>
                <a:lnTo>
                  <a:pt x="418897" y="6077"/>
                </a:lnTo>
                <a:lnTo>
                  <a:pt x="379846" y="13494"/>
                </a:lnTo>
                <a:lnTo>
                  <a:pt x="341965" y="23671"/>
                </a:lnTo>
                <a:lnTo>
                  <a:pt x="305382" y="36488"/>
                </a:lnTo>
                <a:lnTo>
                  <a:pt x="270227" y="51827"/>
                </a:lnTo>
                <a:lnTo>
                  <a:pt x="204712" y="89590"/>
                </a:lnTo>
                <a:lnTo>
                  <a:pt x="146452" y="136005"/>
                </a:lnTo>
                <a:lnTo>
                  <a:pt x="96475" y="190116"/>
                </a:lnTo>
                <a:lnTo>
                  <a:pt x="55812" y="250969"/>
                </a:lnTo>
                <a:lnTo>
                  <a:pt x="25492" y="317608"/>
                </a:lnTo>
                <a:lnTo>
                  <a:pt x="6544" y="389078"/>
                </a:lnTo>
                <a:lnTo>
                  <a:pt x="0" y="464423"/>
                </a:lnTo>
                <a:lnTo>
                  <a:pt x="1657" y="502503"/>
                </a:lnTo>
                <a:lnTo>
                  <a:pt x="14532" y="576001"/>
                </a:lnTo>
                <a:lnTo>
                  <a:pt x="39294" y="645151"/>
                </a:lnTo>
                <a:lnTo>
                  <a:pt x="74915" y="708998"/>
                </a:lnTo>
                <a:lnTo>
                  <a:pt x="120364" y="766586"/>
                </a:lnTo>
                <a:lnTo>
                  <a:pt x="174611" y="816960"/>
                </a:lnTo>
                <a:lnTo>
                  <a:pt x="236627" y="859162"/>
                </a:lnTo>
                <a:lnTo>
                  <a:pt x="305382" y="892238"/>
                </a:lnTo>
                <a:lnTo>
                  <a:pt x="341965" y="905055"/>
                </a:lnTo>
                <a:lnTo>
                  <a:pt x="379846" y="915231"/>
                </a:lnTo>
                <a:lnTo>
                  <a:pt x="418897" y="922648"/>
                </a:lnTo>
                <a:lnTo>
                  <a:pt x="458989" y="927186"/>
                </a:lnTo>
                <a:lnTo>
                  <a:pt x="499993" y="928725"/>
                </a:lnTo>
                <a:lnTo>
                  <a:pt x="541011" y="927186"/>
                </a:lnTo>
                <a:lnTo>
                  <a:pt x="581116" y="922648"/>
                </a:lnTo>
                <a:lnTo>
                  <a:pt x="620178" y="915231"/>
                </a:lnTo>
                <a:lnTo>
                  <a:pt x="658070" y="905055"/>
                </a:lnTo>
                <a:lnTo>
                  <a:pt x="694662" y="892238"/>
                </a:lnTo>
                <a:lnTo>
                  <a:pt x="729827" y="876901"/>
                </a:lnTo>
                <a:lnTo>
                  <a:pt x="795357" y="839142"/>
                </a:lnTo>
                <a:lnTo>
                  <a:pt x="853630" y="792735"/>
                </a:lnTo>
                <a:lnTo>
                  <a:pt x="903617" y="738634"/>
                </a:lnTo>
                <a:lnTo>
                  <a:pt x="944288" y="677797"/>
                </a:lnTo>
                <a:lnTo>
                  <a:pt x="974613" y="611179"/>
                </a:lnTo>
                <a:lnTo>
                  <a:pt x="993564" y="539736"/>
                </a:lnTo>
                <a:lnTo>
                  <a:pt x="1000109" y="464423"/>
                </a:lnTo>
                <a:lnTo>
                  <a:pt x="998451" y="426326"/>
                </a:lnTo>
                <a:lnTo>
                  <a:pt x="985575" y="352799"/>
                </a:lnTo>
                <a:lnTo>
                  <a:pt x="960808" y="283625"/>
                </a:lnTo>
                <a:lnTo>
                  <a:pt x="925181" y="219760"/>
                </a:lnTo>
                <a:lnTo>
                  <a:pt x="879724" y="162158"/>
                </a:lnTo>
                <a:lnTo>
                  <a:pt x="825465" y="111776"/>
                </a:lnTo>
                <a:lnTo>
                  <a:pt x="763435" y="69567"/>
                </a:lnTo>
                <a:lnTo>
                  <a:pt x="694662" y="36488"/>
                </a:lnTo>
                <a:lnTo>
                  <a:pt x="658070" y="23671"/>
                </a:lnTo>
                <a:lnTo>
                  <a:pt x="620178" y="13494"/>
                </a:lnTo>
                <a:lnTo>
                  <a:pt x="581116" y="6077"/>
                </a:lnTo>
                <a:lnTo>
                  <a:pt x="541011" y="1539"/>
                </a:lnTo>
                <a:lnTo>
                  <a:pt x="499993" y="0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8232" y="1604528"/>
            <a:ext cx="1000125" cy="929005"/>
          </a:xfrm>
          <a:custGeom>
            <a:avLst/>
            <a:gdLst/>
            <a:ahLst/>
            <a:cxnLst/>
            <a:rect l="l" t="t" r="r" b="b"/>
            <a:pathLst>
              <a:path w="1000125" h="929005">
                <a:moveTo>
                  <a:pt x="0" y="464423"/>
                </a:moveTo>
                <a:lnTo>
                  <a:pt x="1657" y="426326"/>
                </a:lnTo>
                <a:lnTo>
                  <a:pt x="14532" y="352799"/>
                </a:lnTo>
                <a:lnTo>
                  <a:pt x="39294" y="283625"/>
                </a:lnTo>
                <a:lnTo>
                  <a:pt x="74915" y="219760"/>
                </a:lnTo>
                <a:lnTo>
                  <a:pt x="120364" y="162158"/>
                </a:lnTo>
                <a:lnTo>
                  <a:pt x="174611" y="111776"/>
                </a:lnTo>
                <a:lnTo>
                  <a:pt x="236627" y="69567"/>
                </a:lnTo>
                <a:lnTo>
                  <a:pt x="305382" y="36488"/>
                </a:lnTo>
                <a:lnTo>
                  <a:pt x="341965" y="23671"/>
                </a:lnTo>
                <a:lnTo>
                  <a:pt x="379846" y="13494"/>
                </a:lnTo>
                <a:lnTo>
                  <a:pt x="418897" y="6077"/>
                </a:lnTo>
                <a:lnTo>
                  <a:pt x="458989" y="1539"/>
                </a:lnTo>
                <a:lnTo>
                  <a:pt x="499993" y="0"/>
                </a:lnTo>
                <a:lnTo>
                  <a:pt x="541011" y="1539"/>
                </a:lnTo>
                <a:lnTo>
                  <a:pt x="581116" y="6077"/>
                </a:lnTo>
                <a:lnTo>
                  <a:pt x="620178" y="13494"/>
                </a:lnTo>
                <a:lnTo>
                  <a:pt x="658070" y="23671"/>
                </a:lnTo>
                <a:lnTo>
                  <a:pt x="694662" y="36488"/>
                </a:lnTo>
                <a:lnTo>
                  <a:pt x="729827" y="51827"/>
                </a:lnTo>
                <a:lnTo>
                  <a:pt x="795357" y="89590"/>
                </a:lnTo>
                <a:lnTo>
                  <a:pt x="853630" y="136005"/>
                </a:lnTo>
                <a:lnTo>
                  <a:pt x="903617" y="190116"/>
                </a:lnTo>
                <a:lnTo>
                  <a:pt x="944288" y="250969"/>
                </a:lnTo>
                <a:lnTo>
                  <a:pt x="974613" y="317608"/>
                </a:lnTo>
                <a:lnTo>
                  <a:pt x="993564" y="389078"/>
                </a:lnTo>
                <a:lnTo>
                  <a:pt x="1000109" y="464423"/>
                </a:lnTo>
                <a:lnTo>
                  <a:pt x="998451" y="502503"/>
                </a:lnTo>
                <a:lnTo>
                  <a:pt x="985575" y="576001"/>
                </a:lnTo>
                <a:lnTo>
                  <a:pt x="960808" y="645151"/>
                </a:lnTo>
                <a:lnTo>
                  <a:pt x="925181" y="708998"/>
                </a:lnTo>
                <a:lnTo>
                  <a:pt x="879724" y="766586"/>
                </a:lnTo>
                <a:lnTo>
                  <a:pt x="825465" y="816960"/>
                </a:lnTo>
                <a:lnTo>
                  <a:pt x="763435" y="859162"/>
                </a:lnTo>
                <a:lnTo>
                  <a:pt x="694662" y="892238"/>
                </a:lnTo>
                <a:lnTo>
                  <a:pt x="658070" y="905055"/>
                </a:lnTo>
                <a:lnTo>
                  <a:pt x="620178" y="915231"/>
                </a:lnTo>
                <a:lnTo>
                  <a:pt x="581116" y="922648"/>
                </a:lnTo>
                <a:lnTo>
                  <a:pt x="541011" y="927186"/>
                </a:lnTo>
                <a:lnTo>
                  <a:pt x="499993" y="928725"/>
                </a:lnTo>
                <a:lnTo>
                  <a:pt x="458989" y="927186"/>
                </a:lnTo>
                <a:lnTo>
                  <a:pt x="418897" y="922648"/>
                </a:lnTo>
                <a:lnTo>
                  <a:pt x="379846" y="915231"/>
                </a:lnTo>
                <a:lnTo>
                  <a:pt x="341965" y="905055"/>
                </a:lnTo>
                <a:lnTo>
                  <a:pt x="305382" y="892238"/>
                </a:lnTo>
                <a:lnTo>
                  <a:pt x="270227" y="876901"/>
                </a:lnTo>
                <a:lnTo>
                  <a:pt x="204712" y="839142"/>
                </a:lnTo>
                <a:lnTo>
                  <a:pt x="146452" y="792735"/>
                </a:lnTo>
                <a:lnTo>
                  <a:pt x="96475" y="738634"/>
                </a:lnTo>
                <a:lnTo>
                  <a:pt x="55812" y="677797"/>
                </a:lnTo>
                <a:lnTo>
                  <a:pt x="25492" y="611179"/>
                </a:lnTo>
                <a:lnTo>
                  <a:pt x="6544" y="539736"/>
                </a:lnTo>
                <a:lnTo>
                  <a:pt x="0" y="464423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00154" y="2356988"/>
            <a:ext cx="1000760" cy="929005"/>
          </a:xfrm>
          <a:custGeom>
            <a:avLst/>
            <a:gdLst/>
            <a:ahLst/>
            <a:cxnLst/>
            <a:rect l="l" t="t" r="r" b="b"/>
            <a:pathLst>
              <a:path w="1000759" h="929004">
                <a:moveTo>
                  <a:pt x="500146" y="0"/>
                </a:moveTo>
                <a:lnTo>
                  <a:pt x="459124" y="1539"/>
                </a:lnTo>
                <a:lnTo>
                  <a:pt x="419015" y="6077"/>
                </a:lnTo>
                <a:lnTo>
                  <a:pt x="379949" y="13495"/>
                </a:lnTo>
                <a:lnTo>
                  <a:pt x="342054" y="23673"/>
                </a:lnTo>
                <a:lnTo>
                  <a:pt x="305459" y="36491"/>
                </a:lnTo>
                <a:lnTo>
                  <a:pt x="270292" y="51830"/>
                </a:lnTo>
                <a:lnTo>
                  <a:pt x="204759" y="89591"/>
                </a:lnTo>
                <a:lnTo>
                  <a:pt x="146483" y="136001"/>
                </a:lnTo>
                <a:lnTo>
                  <a:pt x="96494" y="190103"/>
                </a:lnTo>
                <a:lnTo>
                  <a:pt x="55822" y="250941"/>
                </a:lnTo>
                <a:lnTo>
                  <a:pt x="25496" y="317557"/>
                </a:lnTo>
                <a:lnTo>
                  <a:pt x="6545" y="388996"/>
                </a:lnTo>
                <a:lnTo>
                  <a:pt x="0" y="464301"/>
                </a:lnTo>
                <a:lnTo>
                  <a:pt x="1657" y="502382"/>
                </a:lnTo>
                <a:lnTo>
                  <a:pt x="14534" y="575881"/>
                </a:lnTo>
                <a:lnTo>
                  <a:pt x="39301" y="645034"/>
                </a:lnTo>
                <a:lnTo>
                  <a:pt x="74929" y="708885"/>
                </a:lnTo>
                <a:lnTo>
                  <a:pt x="120388" y="766478"/>
                </a:lnTo>
                <a:lnTo>
                  <a:pt x="174649" y="816855"/>
                </a:lnTo>
                <a:lnTo>
                  <a:pt x="236683" y="859062"/>
                </a:lnTo>
                <a:lnTo>
                  <a:pt x="305459" y="892142"/>
                </a:lnTo>
                <a:lnTo>
                  <a:pt x="342054" y="904960"/>
                </a:lnTo>
                <a:lnTo>
                  <a:pt x="379949" y="915138"/>
                </a:lnTo>
                <a:lnTo>
                  <a:pt x="419015" y="922556"/>
                </a:lnTo>
                <a:lnTo>
                  <a:pt x="459124" y="927094"/>
                </a:lnTo>
                <a:lnTo>
                  <a:pt x="500146" y="928634"/>
                </a:lnTo>
                <a:lnTo>
                  <a:pt x="541163" y="927094"/>
                </a:lnTo>
                <a:lnTo>
                  <a:pt x="581265" y="922556"/>
                </a:lnTo>
                <a:lnTo>
                  <a:pt x="620323" y="915138"/>
                </a:lnTo>
                <a:lnTo>
                  <a:pt x="658210" y="904960"/>
                </a:lnTo>
                <a:lnTo>
                  <a:pt x="694796" y="892142"/>
                </a:lnTo>
                <a:lnTo>
                  <a:pt x="729953" y="876803"/>
                </a:lnTo>
                <a:lnTo>
                  <a:pt x="795466" y="839040"/>
                </a:lnTo>
                <a:lnTo>
                  <a:pt x="853721" y="792628"/>
                </a:lnTo>
                <a:lnTo>
                  <a:pt x="903690" y="738523"/>
                </a:lnTo>
                <a:lnTo>
                  <a:pt x="944345" y="677682"/>
                </a:lnTo>
                <a:lnTo>
                  <a:pt x="974656" y="611060"/>
                </a:lnTo>
                <a:lnTo>
                  <a:pt x="993598" y="539615"/>
                </a:lnTo>
                <a:lnTo>
                  <a:pt x="1000140" y="464301"/>
                </a:lnTo>
                <a:lnTo>
                  <a:pt x="998483" y="426225"/>
                </a:lnTo>
                <a:lnTo>
                  <a:pt x="985613" y="352734"/>
                </a:lnTo>
                <a:lnTo>
                  <a:pt x="960858" y="283586"/>
                </a:lnTo>
                <a:lnTo>
                  <a:pt x="925246" y="219740"/>
                </a:lnTo>
                <a:lnTo>
                  <a:pt x="879806" y="162151"/>
                </a:lnTo>
                <a:lnTo>
                  <a:pt x="825565" y="111775"/>
                </a:lnTo>
                <a:lnTo>
                  <a:pt x="763553" y="69570"/>
                </a:lnTo>
                <a:lnTo>
                  <a:pt x="694796" y="36491"/>
                </a:lnTo>
                <a:lnTo>
                  <a:pt x="658210" y="23673"/>
                </a:lnTo>
                <a:lnTo>
                  <a:pt x="620323" y="13495"/>
                </a:lnTo>
                <a:lnTo>
                  <a:pt x="581265" y="6077"/>
                </a:lnTo>
                <a:lnTo>
                  <a:pt x="541163" y="1539"/>
                </a:lnTo>
                <a:lnTo>
                  <a:pt x="500146" y="0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00154" y="2356988"/>
            <a:ext cx="1000760" cy="929005"/>
          </a:xfrm>
          <a:custGeom>
            <a:avLst/>
            <a:gdLst/>
            <a:ahLst/>
            <a:cxnLst/>
            <a:rect l="l" t="t" r="r" b="b"/>
            <a:pathLst>
              <a:path w="1000759" h="929004">
                <a:moveTo>
                  <a:pt x="0" y="464301"/>
                </a:moveTo>
                <a:lnTo>
                  <a:pt x="1657" y="426225"/>
                </a:lnTo>
                <a:lnTo>
                  <a:pt x="14534" y="352734"/>
                </a:lnTo>
                <a:lnTo>
                  <a:pt x="39301" y="283586"/>
                </a:lnTo>
                <a:lnTo>
                  <a:pt x="74929" y="219740"/>
                </a:lnTo>
                <a:lnTo>
                  <a:pt x="120388" y="162151"/>
                </a:lnTo>
                <a:lnTo>
                  <a:pt x="174649" y="111775"/>
                </a:lnTo>
                <a:lnTo>
                  <a:pt x="236683" y="69570"/>
                </a:lnTo>
                <a:lnTo>
                  <a:pt x="305459" y="36491"/>
                </a:lnTo>
                <a:lnTo>
                  <a:pt x="342054" y="23673"/>
                </a:lnTo>
                <a:lnTo>
                  <a:pt x="379949" y="13495"/>
                </a:lnTo>
                <a:lnTo>
                  <a:pt x="419015" y="6077"/>
                </a:lnTo>
                <a:lnTo>
                  <a:pt x="459124" y="1539"/>
                </a:lnTo>
                <a:lnTo>
                  <a:pt x="500146" y="0"/>
                </a:lnTo>
                <a:lnTo>
                  <a:pt x="541163" y="1539"/>
                </a:lnTo>
                <a:lnTo>
                  <a:pt x="581265" y="6077"/>
                </a:lnTo>
                <a:lnTo>
                  <a:pt x="620323" y="13495"/>
                </a:lnTo>
                <a:lnTo>
                  <a:pt x="658210" y="23673"/>
                </a:lnTo>
                <a:lnTo>
                  <a:pt x="694796" y="36491"/>
                </a:lnTo>
                <a:lnTo>
                  <a:pt x="729953" y="51830"/>
                </a:lnTo>
                <a:lnTo>
                  <a:pt x="795466" y="89591"/>
                </a:lnTo>
                <a:lnTo>
                  <a:pt x="853721" y="136001"/>
                </a:lnTo>
                <a:lnTo>
                  <a:pt x="903690" y="190103"/>
                </a:lnTo>
                <a:lnTo>
                  <a:pt x="944345" y="250941"/>
                </a:lnTo>
                <a:lnTo>
                  <a:pt x="974656" y="317557"/>
                </a:lnTo>
                <a:lnTo>
                  <a:pt x="993598" y="388996"/>
                </a:lnTo>
                <a:lnTo>
                  <a:pt x="1000140" y="464301"/>
                </a:lnTo>
                <a:lnTo>
                  <a:pt x="998483" y="502382"/>
                </a:lnTo>
                <a:lnTo>
                  <a:pt x="985613" y="575881"/>
                </a:lnTo>
                <a:lnTo>
                  <a:pt x="960858" y="645034"/>
                </a:lnTo>
                <a:lnTo>
                  <a:pt x="925246" y="708885"/>
                </a:lnTo>
                <a:lnTo>
                  <a:pt x="879806" y="766478"/>
                </a:lnTo>
                <a:lnTo>
                  <a:pt x="825565" y="816855"/>
                </a:lnTo>
                <a:lnTo>
                  <a:pt x="763553" y="859062"/>
                </a:lnTo>
                <a:lnTo>
                  <a:pt x="694796" y="892142"/>
                </a:lnTo>
                <a:lnTo>
                  <a:pt x="658210" y="904960"/>
                </a:lnTo>
                <a:lnTo>
                  <a:pt x="620323" y="915138"/>
                </a:lnTo>
                <a:lnTo>
                  <a:pt x="581265" y="922556"/>
                </a:lnTo>
                <a:lnTo>
                  <a:pt x="541163" y="927094"/>
                </a:lnTo>
                <a:lnTo>
                  <a:pt x="500146" y="928634"/>
                </a:lnTo>
                <a:lnTo>
                  <a:pt x="459124" y="927094"/>
                </a:lnTo>
                <a:lnTo>
                  <a:pt x="419015" y="922556"/>
                </a:lnTo>
                <a:lnTo>
                  <a:pt x="379949" y="915138"/>
                </a:lnTo>
                <a:lnTo>
                  <a:pt x="342054" y="904960"/>
                </a:lnTo>
                <a:lnTo>
                  <a:pt x="305459" y="892142"/>
                </a:lnTo>
                <a:lnTo>
                  <a:pt x="270292" y="876803"/>
                </a:lnTo>
                <a:lnTo>
                  <a:pt x="204759" y="839040"/>
                </a:lnTo>
                <a:lnTo>
                  <a:pt x="146483" y="792628"/>
                </a:lnTo>
                <a:lnTo>
                  <a:pt x="96494" y="738523"/>
                </a:lnTo>
                <a:lnTo>
                  <a:pt x="55822" y="677682"/>
                </a:lnTo>
                <a:lnTo>
                  <a:pt x="25496" y="611060"/>
                </a:lnTo>
                <a:lnTo>
                  <a:pt x="6545" y="539615"/>
                </a:lnTo>
                <a:lnTo>
                  <a:pt x="0" y="464301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00300" y="1525127"/>
            <a:ext cx="1000125" cy="929005"/>
          </a:xfrm>
          <a:custGeom>
            <a:avLst/>
            <a:gdLst/>
            <a:ahLst/>
            <a:cxnLst/>
            <a:rect l="l" t="t" r="r" b="b"/>
            <a:pathLst>
              <a:path w="1000125" h="929005">
                <a:moveTo>
                  <a:pt x="499993" y="0"/>
                </a:moveTo>
                <a:lnTo>
                  <a:pt x="458993" y="1539"/>
                </a:lnTo>
                <a:lnTo>
                  <a:pt x="418904" y="6077"/>
                </a:lnTo>
                <a:lnTo>
                  <a:pt x="379856" y="13495"/>
                </a:lnTo>
                <a:lnTo>
                  <a:pt x="341976" y="23673"/>
                </a:lnTo>
                <a:lnTo>
                  <a:pt x="305395" y="36491"/>
                </a:lnTo>
                <a:lnTo>
                  <a:pt x="270240" y="51830"/>
                </a:lnTo>
                <a:lnTo>
                  <a:pt x="204726" y="89593"/>
                </a:lnTo>
                <a:lnTo>
                  <a:pt x="146464" y="136005"/>
                </a:lnTo>
                <a:lnTo>
                  <a:pt x="96484" y="190110"/>
                </a:lnTo>
                <a:lnTo>
                  <a:pt x="55818" y="250951"/>
                </a:lnTo>
                <a:lnTo>
                  <a:pt x="25494" y="317573"/>
                </a:lnTo>
                <a:lnTo>
                  <a:pt x="6545" y="389018"/>
                </a:lnTo>
                <a:lnTo>
                  <a:pt x="0" y="464332"/>
                </a:lnTo>
                <a:lnTo>
                  <a:pt x="1657" y="502424"/>
                </a:lnTo>
                <a:lnTo>
                  <a:pt x="14534" y="575939"/>
                </a:lnTo>
                <a:lnTo>
                  <a:pt x="39299" y="645098"/>
                </a:lnTo>
                <a:lnTo>
                  <a:pt x="74922" y="708947"/>
                </a:lnTo>
                <a:lnTo>
                  <a:pt x="120374" y="766532"/>
                </a:lnTo>
                <a:lnTo>
                  <a:pt x="174624" y="816899"/>
                </a:lnTo>
                <a:lnTo>
                  <a:pt x="236641" y="859093"/>
                </a:lnTo>
                <a:lnTo>
                  <a:pt x="305395" y="892160"/>
                </a:lnTo>
                <a:lnTo>
                  <a:pt x="341976" y="904972"/>
                </a:lnTo>
                <a:lnTo>
                  <a:pt x="379856" y="915145"/>
                </a:lnTo>
                <a:lnTo>
                  <a:pt x="418904" y="922559"/>
                </a:lnTo>
                <a:lnTo>
                  <a:pt x="458993" y="927095"/>
                </a:lnTo>
                <a:lnTo>
                  <a:pt x="499993" y="928634"/>
                </a:lnTo>
                <a:lnTo>
                  <a:pt x="541011" y="927095"/>
                </a:lnTo>
                <a:lnTo>
                  <a:pt x="581116" y="922559"/>
                </a:lnTo>
                <a:lnTo>
                  <a:pt x="620178" y="915145"/>
                </a:lnTo>
                <a:lnTo>
                  <a:pt x="658070" y="904972"/>
                </a:lnTo>
                <a:lnTo>
                  <a:pt x="694662" y="892160"/>
                </a:lnTo>
                <a:lnTo>
                  <a:pt x="729827" y="876827"/>
                </a:lnTo>
                <a:lnTo>
                  <a:pt x="795357" y="839077"/>
                </a:lnTo>
                <a:lnTo>
                  <a:pt x="853630" y="792678"/>
                </a:lnTo>
                <a:lnTo>
                  <a:pt x="903617" y="738583"/>
                </a:lnTo>
                <a:lnTo>
                  <a:pt x="944288" y="677746"/>
                </a:lnTo>
                <a:lnTo>
                  <a:pt x="974613" y="611123"/>
                </a:lnTo>
                <a:lnTo>
                  <a:pt x="993564" y="539667"/>
                </a:lnTo>
                <a:lnTo>
                  <a:pt x="1000109" y="464332"/>
                </a:lnTo>
                <a:lnTo>
                  <a:pt x="998451" y="426251"/>
                </a:lnTo>
                <a:lnTo>
                  <a:pt x="985575" y="352752"/>
                </a:lnTo>
                <a:lnTo>
                  <a:pt x="960808" y="283599"/>
                </a:lnTo>
                <a:lnTo>
                  <a:pt x="925181" y="219748"/>
                </a:lnTo>
                <a:lnTo>
                  <a:pt x="879724" y="162156"/>
                </a:lnTo>
                <a:lnTo>
                  <a:pt x="825465" y="111778"/>
                </a:lnTo>
                <a:lnTo>
                  <a:pt x="763435" y="69571"/>
                </a:lnTo>
                <a:lnTo>
                  <a:pt x="694662" y="36491"/>
                </a:lnTo>
                <a:lnTo>
                  <a:pt x="658070" y="23673"/>
                </a:lnTo>
                <a:lnTo>
                  <a:pt x="620178" y="13495"/>
                </a:lnTo>
                <a:lnTo>
                  <a:pt x="581116" y="6077"/>
                </a:lnTo>
                <a:lnTo>
                  <a:pt x="541011" y="1539"/>
                </a:lnTo>
                <a:lnTo>
                  <a:pt x="499993" y="0"/>
                </a:lnTo>
                <a:close/>
              </a:path>
            </a:pathLst>
          </a:custGeom>
          <a:solidFill>
            <a:srgbClr val="91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0300" y="1525127"/>
            <a:ext cx="1000125" cy="929005"/>
          </a:xfrm>
          <a:custGeom>
            <a:avLst/>
            <a:gdLst/>
            <a:ahLst/>
            <a:cxnLst/>
            <a:rect l="l" t="t" r="r" b="b"/>
            <a:pathLst>
              <a:path w="1000125" h="929005">
                <a:moveTo>
                  <a:pt x="0" y="464332"/>
                </a:moveTo>
                <a:lnTo>
                  <a:pt x="1657" y="426251"/>
                </a:lnTo>
                <a:lnTo>
                  <a:pt x="14534" y="352752"/>
                </a:lnTo>
                <a:lnTo>
                  <a:pt x="39299" y="283599"/>
                </a:lnTo>
                <a:lnTo>
                  <a:pt x="74922" y="219748"/>
                </a:lnTo>
                <a:lnTo>
                  <a:pt x="120374" y="162156"/>
                </a:lnTo>
                <a:lnTo>
                  <a:pt x="174624" y="111778"/>
                </a:lnTo>
                <a:lnTo>
                  <a:pt x="236641" y="69571"/>
                </a:lnTo>
                <a:lnTo>
                  <a:pt x="305395" y="36491"/>
                </a:lnTo>
                <a:lnTo>
                  <a:pt x="341976" y="23673"/>
                </a:lnTo>
                <a:lnTo>
                  <a:pt x="379856" y="13495"/>
                </a:lnTo>
                <a:lnTo>
                  <a:pt x="418904" y="6077"/>
                </a:lnTo>
                <a:lnTo>
                  <a:pt x="458993" y="1539"/>
                </a:lnTo>
                <a:lnTo>
                  <a:pt x="499993" y="0"/>
                </a:lnTo>
                <a:lnTo>
                  <a:pt x="541011" y="1539"/>
                </a:lnTo>
                <a:lnTo>
                  <a:pt x="581116" y="6077"/>
                </a:lnTo>
                <a:lnTo>
                  <a:pt x="620178" y="13495"/>
                </a:lnTo>
                <a:lnTo>
                  <a:pt x="658070" y="23673"/>
                </a:lnTo>
                <a:lnTo>
                  <a:pt x="694662" y="36491"/>
                </a:lnTo>
                <a:lnTo>
                  <a:pt x="729827" y="51830"/>
                </a:lnTo>
                <a:lnTo>
                  <a:pt x="795357" y="89593"/>
                </a:lnTo>
                <a:lnTo>
                  <a:pt x="853630" y="136005"/>
                </a:lnTo>
                <a:lnTo>
                  <a:pt x="903617" y="190110"/>
                </a:lnTo>
                <a:lnTo>
                  <a:pt x="944288" y="250951"/>
                </a:lnTo>
                <a:lnTo>
                  <a:pt x="974613" y="317573"/>
                </a:lnTo>
                <a:lnTo>
                  <a:pt x="993564" y="389018"/>
                </a:lnTo>
                <a:lnTo>
                  <a:pt x="1000109" y="464332"/>
                </a:lnTo>
                <a:lnTo>
                  <a:pt x="998451" y="502424"/>
                </a:lnTo>
                <a:lnTo>
                  <a:pt x="985575" y="575939"/>
                </a:lnTo>
                <a:lnTo>
                  <a:pt x="960808" y="645098"/>
                </a:lnTo>
                <a:lnTo>
                  <a:pt x="925181" y="708947"/>
                </a:lnTo>
                <a:lnTo>
                  <a:pt x="879724" y="766532"/>
                </a:lnTo>
                <a:lnTo>
                  <a:pt x="825465" y="816899"/>
                </a:lnTo>
                <a:lnTo>
                  <a:pt x="763435" y="859093"/>
                </a:lnTo>
                <a:lnTo>
                  <a:pt x="694662" y="892160"/>
                </a:lnTo>
                <a:lnTo>
                  <a:pt x="658070" y="904972"/>
                </a:lnTo>
                <a:lnTo>
                  <a:pt x="620178" y="915145"/>
                </a:lnTo>
                <a:lnTo>
                  <a:pt x="581116" y="922559"/>
                </a:lnTo>
                <a:lnTo>
                  <a:pt x="541011" y="927095"/>
                </a:lnTo>
                <a:lnTo>
                  <a:pt x="499993" y="928634"/>
                </a:lnTo>
                <a:lnTo>
                  <a:pt x="458993" y="927095"/>
                </a:lnTo>
                <a:lnTo>
                  <a:pt x="418904" y="922559"/>
                </a:lnTo>
                <a:lnTo>
                  <a:pt x="379856" y="915145"/>
                </a:lnTo>
                <a:lnTo>
                  <a:pt x="341976" y="904972"/>
                </a:lnTo>
                <a:lnTo>
                  <a:pt x="305395" y="892160"/>
                </a:lnTo>
                <a:lnTo>
                  <a:pt x="270240" y="876827"/>
                </a:lnTo>
                <a:lnTo>
                  <a:pt x="204726" y="839077"/>
                </a:lnTo>
                <a:lnTo>
                  <a:pt x="146464" y="792678"/>
                </a:lnTo>
                <a:lnTo>
                  <a:pt x="96484" y="738583"/>
                </a:lnTo>
                <a:lnTo>
                  <a:pt x="55818" y="677746"/>
                </a:lnTo>
                <a:lnTo>
                  <a:pt x="25494" y="611123"/>
                </a:lnTo>
                <a:lnTo>
                  <a:pt x="6545" y="539667"/>
                </a:lnTo>
                <a:lnTo>
                  <a:pt x="0" y="464332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3857" rIns="0" bIns="0" rtlCol="0">
            <a:spAutoFit/>
          </a:bodyPr>
          <a:lstStyle/>
          <a:p>
            <a:pPr marL="542925">
              <a:lnSpc>
                <a:spcPct val="100000"/>
              </a:lnSpc>
            </a:pPr>
            <a:r>
              <a:rPr sz="6600" spc="-2002" baseline="-1893" dirty="0">
                <a:solidFill>
                  <a:srgbClr val="7F0000"/>
                </a:solidFill>
              </a:rPr>
              <a:t>D</a:t>
            </a:r>
            <a:r>
              <a:rPr sz="4000" spc="-159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6600" spc="-952" baseline="-1893" dirty="0">
                <a:solidFill>
                  <a:srgbClr val="7F0000"/>
                </a:solidFill>
              </a:rPr>
              <a:t>e</a:t>
            </a:r>
            <a:r>
              <a:rPr sz="4000" spc="-6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600" baseline="-1893" dirty="0">
                <a:solidFill>
                  <a:srgbClr val="7F0000"/>
                </a:solidFill>
              </a:rPr>
              <a:t>l</a:t>
            </a:r>
            <a:r>
              <a:rPr sz="6600" spc="-2137" baseline="-1893" dirty="0">
                <a:solidFill>
                  <a:srgbClr val="7F0000"/>
                </a:solidFill>
              </a:rPr>
              <a:t>a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spc="-7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600" spc="-585" baseline="-1893" dirty="0">
                <a:solidFill>
                  <a:srgbClr val="7F0000"/>
                </a:solidFill>
              </a:rPr>
              <a:t>e</a:t>
            </a:r>
            <a:r>
              <a:rPr sz="4000" spc="-18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600" spc="-209" baseline="-1893" dirty="0">
                <a:solidFill>
                  <a:srgbClr val="7F0000"/>
                </a:solidFill>
              </a:rPr>
              <a:t>v</a:t>
            </a:r>
            <a:r>
              <a:rPr sz="4000" spc="-188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6600" baseline="-1893" dirty="0">
                <a:solidFill>
                  <a:srgbClr val="7F0000"/>
                </a:solidFill>
              </a:rPr>
              <a:t>i</a:t>
            </a:r>
            <a:r>
              <a:rPr sz="6600" spc="-2204" baseline="-1893" dirty="0">
                <a:solidFill>
                  <a:srgbClr val="7F0000"/>
                </a:solidFill>
              </a:rPr>
              <a:t>d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16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6600" spc="-825" baseline="-1893" dirty="0">
                <a:solidFill>
                  <a:srgbClr val="7F0000"/>
                </a:solidFill>
              </a:rPr>
              <a:t>e</a:t>
            </a:r>
            <a:r>
              <a:rPr sz="4000" spc="-17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600" spc="-967" baseline="-1893" dirty="0">
                <a:solidFill>
                  <a:srgbClr val="7F0000"/>
                </a:solidFill>
              </a:rPr>
              <a:t>n</a:t>
            </a:r>
            <a:r>
              <a:rPr sz="4000" spc="-16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6600" spc="-427" baseline="-1893" dirty="0">
                <a:solidFill>
                  <a:srgbClr val="7F0000"/>
                </a:solidFill>
              </a:rPr>
              <a:t>c</a:t>
            </a:r>
            <a:r>
              <a:rPr sz="4000" spc="-1739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6600" spc="7" baseline="-1893" dirty="0">
                <a:solidFill>
                  <a:srgbClr val="7F0000"/>
                </a:solidFill>
              </a:rPr>
              <a:t>i</a:t>
            </a:r>
            <a:r>
              <a:rPr sz="6600" spc="-2122" baseline="-1893" dirty="0">
                <a:solidFill>
                  <a:srgbClr val="7F0000"/>
                </a:solidFill>
              </a:rPr>
              <a:t>a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7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600" spc="-412" baseline="-1893" dirty="0">
                <a:solidFill>
                  <a:srgbClr val="7F0000"/>
                </a:solidFill>
              </a:rPr>
              <a:t>a</a:t>
            </a:r>
            <a:r>
              <a:rPr sz="4000" spc="-9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600" baseline="-1893" dirty="0">
                <a:solidFill>
                  <a:srgbClr val="7F0000"/>
                </a:solidFill>
              </a:rPr>
              <a:t>l</a:t>
            </a:r>
            <a:r>
              <a:rPr sz="6600" spc="-1589" baseline="-1893" dirty="0">
                <a:solidFill>
                  <a:srgbClr val="7F0000"/>
                </a:solidFill>
              </a:rPr>
              <a:t>a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000" spc="-10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600" spc="-225" baseline="-1893" dirty="0">
                <a:solidFill>
                  <a:srgbClr val="7F0000"/>
                </a:solidFill>
              </a:rPr>
              <a:t>p</a:t>
            </a:r>
            <a:r>
              <a:rPr sz="4000" spc="-21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6600" spc="-120" baseline="-1893" dirty="0">
                <a:solidFill>
                  <a:srgbClr val="7F0000"/>
                </a:solidFill>
              </a:rPr>
              <a:t>r</a:t>
            </a:r>
            <a:r>
              <a:rPr sz="6600" spc="-2242" baseline="-1893" dirty="0">
                <a:solidFill>
                  <a:srgbClr val="7F0000"/>
                </a:solidFill>
              </a:rPr>
              <a:t>á</a:t>
            </a:r>
            <a:r>
              <a:rPr sz="4000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spc="-209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6600" baseline="-1893" dirty="0">
                <a:solidFill>
                  <a:srgbClr val="7F0000"/>
                </a:solidFill>
              </a:rPr>
              <a:t>c</a:t>
            </a:r>
            <a:r>
              <a:rPr sz="6600" spc="-1920" baseline="-1893" dirty="0">
                <a:solidFill>
                  <a:srgbClr val="7F0000"/>
                </a:solidFill>
              </a:rPr>
              <a:t>t</a:t>
            </a:r>
            <a:r>
              <a:rPr sz="4000" spc="-7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6600" spc="-442" baseline="-1893" dirty="0">
                <a:solidFill>
                  <a:srgbClr val="7F0000"/>
                </a:solidFill>
              </a:rPr>
              <a:t>i</a:t>
            </a:r>
            <a:r>
              <a:rPr sz="4000" spc="-8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600" spc="-1575" baseline="-1893" dirty="0">
                <a:solidFill>
                  <a:srgbClr val="7F0000"/>
                </a:solidFill>
              </a:rPr>
              <a:t>c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000" spc="-19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6600" spc="-337" baseline="-1893" dirty="0">
                <a:solidFill>
                  <a:srgbClr val="7F0000"/>
                </a:solidFill>
              </a:rPr>
              <a:t>a</a:t>
            </a:r>
            <a:r>
              <a:rPr sz="4000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373" y="5440846"/>
            <a:ext cx="123888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Arial Narrow"/>
                <a:cs typeface="Arial Narrow"/>
              </a:rPr>
              <a:t>In</a:t>
            </a:r>
            <a:r>
              <a:rPr sz="2000" spc="-10" dirty="0">
                <a:latin typeface="Arial Narrow"/>
                <a:cs typeface="Arial Narrow"/>
              </a:rPr>
              <a:t>v</a:t>
            </a:r>
            <a:r>
              <a:rPr sz="2000" spc="-5" dirty="0">
                <a:latin typeface="Arial Narrow"/>
                <a:cs typeface="Arial Narrow"/>
              </a:rPr>
              <a:t>e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dirty="0">
                <a:latin typeface="Arial Narrow"/>
                <a:cs typeface="Arial Narrow"/>
              </a:rPr>
              <a:t>ti</a:t>
            </a:r>
            <a:r>
              <a:rPr sz="2000" spc="-10" dirty="0">
                <a:latin typeface="Arial Narrow"/>
                <a:cs typeface="Arial Narrow"/>
              </a:rPr>
              <a:t>g</a:t>
            </a:r>
            <a:r>
              <a:rPr sz="2000" spc="-5" dirty="0">
                <a:latin typeface="Arial Narrow"/>
                <a:cs typeface="Arial Narrow"/>
              </a:rPr>
              <a:t>a</a:t>
            </a:r>
            <a:r>
              <a:rPr sz="2000" spc="-10" dirty="0">
                <a:latin typeface="Arial Narrow"/>
                <a:cs typeface="Arial Narrow"/>
              </a:rPr>
              <a:t>c</a:t>
            </a:r>
            <a:r>
              <a:rPr sz="2000" spc="-5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ó</a:t>
            </a:r>
            <a:r>
              <a:rPr sz="2000" dirty="0">
                <a:latin typeface="Arial Narrow"/>
                <a:cs typeface="Arial Narrow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Narrow"/>
                <a:cs typeface="Arial Narrow"/>
              </a:rPr>
              <a:t>A</a:t>
            </a:r>
            <a:r>
              <a:rPr sz="2000" spc="-10" dirty="0">
                <a:latin typeface="Arial Narrow"/>
                <a:cs typeface="Arial Narrow"/>
              </a:rPr>
              <a:t>n</a:t>
            </a:r>
            <a:r>
              <a:rPr sz="2000" spc="-5" dirty="0">
                <a:latin typeface="Arial Narrow"/>
                <a:cs typeface="Arial Narrow"/>
              </a:rPr>
              <a:t>á</a:t>
            </a:r>
            <a:r>
              <a:rPr sz="2000" spc="-10" dirty="0">
                <a:latin typeface="Arial Narrow"/>
                <a:cs typeface="Arial Narrow"/>
              </a:rPr>
              <a:t>l</a:t>
            </a:r>
            <a:r>
              <a:rPr sz="2000" spc="-5" dirty="0">
                <a:latin typeface="Arial Narrow"/>
                <a:cs typeface="Arial Narrow"/>
              </a:rPr>
              <a:t>i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spc="-5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de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tua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spc="-5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ó</a:t>
            </a:r>
            <a:r>
              <a:rPr sz="2000" dirty="0">
                <a:latin typeface="Arial Narrow"/>
                <a:cs typeface="Arial Narrow"/>
              </a:rPr>
              <a:t>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81656" y="3908562"/>
            <a:ext cx="1218565" cy="119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57150" algn="ctr">
              <a:lnSpc>
                <a:spcPct val="100000"/>
              </a:lnSpc>
            </a:pPr>
            <a:r>
              <a:rPr sz="2000" dirty="0">
                <a:latin typeface="Arial Narrow"/>
                <a:cs typeface="Arial Narrow"/>
              </a:rPr>
              <a:t>Difu</a:t>
            </a:r>
            <a:r>
              <a:rPr sz="2000" spc="-15" dirty="0">
                <a:latin typeface="Arial Narrow"/>
                <a:cs typeface="Arial Narrow"/>
              </a:rPr>
              <a:t>s</a:t>
            </a:r>
            <a:r>
              <a:rPr sz="2000" spc="-5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ó</a:t>
            </a:r>
            <a:r>
              <a:rPr sz="2000" dirty="0">
                <a:latin typeface="Arial Narrow"/>
                <a:cs typeface="Arial Narrow"/>
              </a:rPr>
              <a:t>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de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e</a:t>
            </a:r>
            <a:r>
              <a:rPr sz="2000" spc="-10" dirty="0">
                <a:latin typeface="Arial Narrow"/>
                <a:cs typeface="Arial Narrow"/>
              </a:rPr>
              <a:t>v</a:t>
            </a:r>
            <a:r>
              <a:rPr sz="2000" spc="-5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d</a:t>
            </a:r>
            <a:r>
              <a:rPr sz="2000" spc="-5" dirty="0">
                <a:latin typeface="Arial Narrow"/>
                <a:cs typeface="Arial Narrow"/>
              </a:rPr>
              <a:t>en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spc="-5" dirty="0">
                <a:latin typeface="Arial Narrow"/>
                <a:cs typeface="Arial Narrow"/>
              </a:rPr>
              <a:t>ia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l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spc="-5" dirty="0">
                <a:latin typeface="Arial Narrow"/>
                <a:cs typeface="Arial Narrow"/>
              </a:rPr>
              <a:t>c</a:t>
            </a:r>
            <a:r>
              <a:rPr sz="2000" spc="-10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Narrow"/>
                <a:cs typeface="Arial Narrow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Narrow"/>
                <a:cs typeface="Arial Narrow"/>
              </a:rPr>
              <a:t>Interna</a:t>
            </a:r>
            <a:r>
              <a:rPr sz="2000" spc="-15" dirty="0">
                <a:latin typeface="Arial Narrow"/>
                <a:cs typeface="Arial Narrow"/>
              </a:rPr>
              <a:t>c</a:t>
            </a:r>
            <a:r>
              <a:rPr sz="2000" spc="-5" dirty="0">
                <a:latin typeface="Arial Narrow"/>
                <a:cs typeface="Arial Narrow"/>
              </a:rPr>
              <a:t>i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spc="-5" dirty="0">
                <a:latin typeface="Arial Narrow"/>
                <a:cs typeface="Arial Narrow"/>
              </a:rPr>
              <a:t>nal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76806" y="5160148"/>
            <a:ext cx="928369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56515" algn="ctr">
              <a:lnSpc>
                <a:spcPct val="100000"/>
              </a:lnSpc>
            </a:pPr>
            <a:r>
              <a:rPr sz="2000" spc="5" dirty="0">
                <a:latin typeface="Arial Narrow"/>
                <a:cs typeface="Arial Narrow"/>
              </a:rPr>
              <a:t>G</a:t>
            </a:r>
            <a:r>
              <a:rPr sz="2000" spc="-5" dirty="0">
                <a:latin typeface="Arial Narrow"/>
                <a:cs typeface="Arial Narrow"/>
              </a:rPr>
              <a:t>uía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Narrow"/>
                <a:cs typeface="Arial Narrow"/>
              </a:rPr>
              <a:t>Ba</a:t>
            </a:r>
            <a:r>
              <a:rPr sz="2000" spc="-10" dirty="0">
                <a:latin typeface="Arial Narrow"/>
                <a:cs typeface="Arial Narrow"/>
              </a:rPr>
              <a:t>s</a:t>
            </a:r>
            <a:r>
              <a:rPr sz="2000" spc="-5" dirty="0">
                <a:latin typeface="Arial Narrow"/>
                <a:cs typeface="Arial Narrow"/>
              </a:rPr>
              <a:t>ada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Narrow"/>
                <a:cs typeface="Arial Narrow"/>
              </a:rPr>
              <a:t>Ev</a:t>
            </a:r>
            <a:r>
              <a:rPr sz="2000" spc="-15" dirty="0">
                <a:latin typeface="Arial Narrow"/>
                <a:cs typeface="Arial Narrow"/>
              </a:rPr>
              <a:t>i</a:t>
            </a:r>
            <a:r>
              <a:rPr sz="2000" spc="-5" dirty="0">
                <a:latin typeface="Arial Narrow"/>
                <a:cs typeface="Arial Narrow"/>
              </a:rPr>
              <a:t>denc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79850" y="1914702"/>
            <a:ext cx="8464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 Narrow"/>
                <a:cs typeface="Arial Narrow"/>
              </a:rPr>
              <a:t>P</a:t>
            </a:r>
            <a:r>
              <a:rPr sz="1800" spc="-20" dirty="0">
                <a:latin typeface="Arial Narrow"/>
                <a:cs typeface="Arial Narrow"/>
              </a:rPr>
              <a:t>o</a:t>
            </a:r>
            <a:r>
              <a:rPr sz="1800" dirty="0">
                <a:latin typeface="Arial Narrow"/>
                <a:cs typeface="Arial Narrow"/>
              </a:rPr>
              <a:t>b</a:t>
            </a:r>
            <a:r>
              <a:rPr sz="1800" spc="-10" dirty="0">
                <a:latin typeface="Arial Narrow"/>
                <a:cs typeface="Arial Narrow"/>
              </a:rPr>
              <a:t>l</a:t>
            </a:r>
            <a:r>
              <a:rPr sz="1800" dirty="0">
                <a:latin typeface="Arial Narrow"/>
                <a:cs typeface="Arial Narrow"/>
              </a:rPr>
              <a:t>aci</a:t>
            </a:r>
            <a:r>
              <a:rPr sz="1800" spc="-10" dirty="0">
                <a:latin typeface="Arial Narrow"/>
                <a:cs typeface="Arial Narrow"/>
              </a:rPr>
              <a:t>ó</a:t>
            </a:r>
            <a:r>
              <a:rPr sz="1800" dirty="0">
                <a:latin typeface="Arial Narrow"/>
                <a:cs typeface="Arial Narrow"/>
              </a:rPr>
              <a:t>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44365" y="2719541"/>
            <a:ext cx="9074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vi</a:t>
            </a:r>
            <a:r>
              <a:rPr sz="1600" spc="-15" dirty="0">
                <a:latin typeface="Arial"/>
                <a:cs typeface="Arial"/>
              </a:rPr>
              <a:t>den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97323" y="1885323"/>
            <a:ext cx="777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spc="-5" dirty="0">
                <a:latin typeface="Arial Narrow"/>
                <a:cs typeface="Arial Narrow"/>
              </a:rPr>
              <a:t>s</a:t>
            </a:r>
            <a:r>
              <a:rPr sz="2000" spc="-10" dirty="0">
                <a:latin typeface="Arial Narrow"/>
                <a:cs typeface="Arial Narrow"/>
              </a:rPr>
              <a:t>t</a:t>
            </a:r>
            <a:r>
              <a:rPr sz="2000" spc="-5" dirty="0">
                <a:latin typeface="Arial Narrow"/>
                <a:cs typeface="Arial Narrow"/>
              </a:rPr>
              <a:t>ema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36285" y="3081144"/>
            <a:ext cx="1136015" cy="708025"/>
          </a:xfrm>
          <a:prstGeom prst="rect">
            <a:avLst/>
          </a:prstGeom>
          <a:solidFill>
            <a:srgbClr val="91D050"/>
          </a:solidFill>
        </p:spPr>
        <p:txBody>
          <a:bodyPr vert="horz" wrap="square" lIns="0" tIns="0" rIns="0" bIns="0" rtlCol="0">
            <a:spAutoFit/>
          </a:bodyPr>
          <a:lstStyle/>
          <a:p>
            <a:pPr marL="308610" marR="147955" indent="-151130">
              <a:lnSpc>
                <a:spcPct val="100000"/>
              </a:lnSpc>
            </a:pPr>
            <a:r>
              <a:rPr sz="2000" dirty="0">
                <a:latin typeface="Arial Narrow"/>
                <a:cs typeface="Arial Narrow"/>
              </a:rPr>
              <a:t>Pro</a:t>
            </a:r>
            <a:r>
              <a:rPr sz="2000" spc="-10" dirty="0">
                <a:latin typeface="Arial Narrow"/>
                <a:cs typeface="Arial Narrow"/>
              </a:rPr>
              <a:t>y</a:t>
            </a:r>
            <a:r>
              <a:rPr sz="2000" spc="-5" dirty="0">
                <a:latin typeface="Arial Narrow"/>
                <a:cs typeface="Arial Narrow"/>
              </a:rPr>
              <a:t>e</a:t>
            </a:r>
            <a:r>
              <a:rPr sz="2000" spc="-10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Narrow"/>
                <a:cs typeface="Arial Narrow"/>
              </a:rPr>
              <a:t>P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spc="-5" dirty="0">
                <a:latin typeface="Arial Narrow"/>
                <a:cs typeface="Arial Narrow"/>
              </a:rPr>
              <a:t>l</a:t>
            </a:r>
            <a:r>
              <a:rPr sz="2000" spc="-10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to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9544" y="3137275"/>
            <a:ext cx="4552315" cy="439420"/>
          </a:xfrm>
          <a:custGeom>
            <a:avLst/>
            <a:gdLst/>
            <a:ahLst/>
            <a:cxnLst/>
            <a:rect l="l" t="t" r="r" b="b"/>
            <a:pathLst>
              <a:path w="4552315" h="439420">
                <a:moveTo>
                  <a:pt x="4332561" y="0"/>
                </a:moveTo>
                <a:lnTo>
                  <a:pt x="4332561" y="109849"/>
                </a:lnTo>
                <a:lnTo>
                  <a:pt x="0" y="109849"/>
                </a:lnTo>
                <a:lnTo>
                  <a:pt x="0" y="329580"/>
                </a:lnTo>
                <a:lnTo>
                  <a:pt x="4332561" y="329580"/>
                </a:lnTo>
                <a:lnTo>
                  <a:pt x="4332561" y="439430"/>
                </a:lnTo>
                <a:lnTo>
                  <a:pt x="4552261" y="219699"/>
                </a:lnTo>
                <a:lnTo>
                  <a:pt x="4332561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9544" y="3137275"/>
            <a:ext cx="4552315" cy="439420"/>
          </a:xfrm>
          <a:custGeom>
            <a:avLst/>
            <a:gdLst/>
            <a:ahLst/>
            <a:cxnLst/>
            <a:rect l="l" t="t" r="r" b="b"/>
            <a:pathLst>
              <a:path w="4552315" h="439420">
                <a:moveTo>
                  <a:pt x="0" y="109849"/>
                </a:moveTo>
                <a:lnTo>
                  <a:pt x="4332561" y="109849"/>
                </a:lnTo>
                <a:lnTo>
                  <a:pt x="4332561" y="0"/>
                </a:lnTo>
                <a:lnTo>
                  <a:pt x="4552261" y="219699"/>
                </a:lnTo>
                <a:lnTo>
                  <a:pt x="4332561" y="439430"/>
                </a:lnTo>
                <a:lnTo>
                  <a:pt x="4332561" y="329580"/>
                </a:lnTo>
                <a:lnTo>
                  <a:pt x="0" y="329580"/>
                </a:lnTo>
                <a:lnTo>
                  <a:pt x="0" y="109849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11895" y="5877269"/>
            <a:ext cx="5050155" cy="815975"/>
          </a:xfrm>
          <a:custGeom>
            <a:avLst/>
            <a:gdLst/>
            <a:ahLst/>
            <a:cxnLst/>
            <a:rect l="l" t="t" r="r" b="b"/>
            <a:pathLst>
              <a:path w="5050155" h="815975">
                <a:moveTo>
                  <a:pt x="203972" y="407944"/>
                </a:moveTo>
                <a:lnTo>
                  <a:pt x="0" y="611922"/>
                </a:lnTo>
                <a:lnTo>
                  <a:pt x="203972" y="815900"/>
                </a:lnTo>
                <a:lnTo>
                  <a:pt x="203972" y="713911"/>
                </a:lnTo>
                <a:lnTo>
                  <a:pt x="4947818" y="713911"/>
                </a:lnTo>
                <a:lnTo>
                  <a:pt x="4947818" y="509945"/>
                </a:lnTo>
                <a:lnTo>
                  <a:pt x="203972" y="509945"/>
                </a:lnTo>
                <a:lnTo>
                  <a:pt x="203972" y="407944"/>
                </a:lnTo>
                <a:close/>
              </a:path>
              <a:path w="5050155" h="815975">
                <a:moveTo>
                  <a:pt x="4947818" y="203978"/>
                </a:moveTo>
                <a:lnTo>
                  <a:pt x="4743846" y="203978"/>
                </a:lnTo>
                <a:lnTo>
                  <a:pt x="4743846" y="509945"/>
                </a:lnTo>
                <a:lnTo>
                  <a:pt x="4947818" y="509945"/>
                </a:lnTo>
                <a:lnTo>
                  <a:pt x="4947818" y="203978"/>
                </a:lnTo>
                <a:close/>
              </a:path>
              <a:path w="5050155" h="815975">
                <a:moveTo>
                  <a:pt x="4845832" y="0"/>
                </a:moveTo>
                <a:lnTo>
                  <a:pt x="4641860" y="203978"/>
                </a:lnTo>
                <a:lnTo>
                  <a:pt x="5049773" y="203978"/>
                </a:lnTo>
                <a:lnTo>
                  <a:pt x="4845832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11895" y="5877269"/>
            <a:ext cx="5050155" cy="815975"/>
          </a:xfrm>
          <a:custGeom>
            <a:avLst/>
            <a:gdLst/>
            <a:ahLst/>
            <a:cxnLst/>
            <a:rect l="l" t="t" r="r" b="b"/>
            <a:pathLst>
              <a:path w="5050155" h="815975">
                <a:moveTo>
                  <a:pt x="0" y="611922"/>
                </a:moveTo>
                <a:lnTo>
                  <a:pt x="203972" y="407944"/>
                </a:lnTo>
                <a:lnTo>
                  <a:pt x="203972" y="509945"/>
                </a:lnTo>
                <a:lnTo>
                  <a:pt x="4743846" y="509945"/>
                </a:lnTo>
                <a:lnTo>
                  <a:pt x="4743846" y="203978"/>
                </a:lnTo>
                <a:lnTo>
                  <a:pt x="4641860" y="203978"/>
                </a:lnTo>
                <a:lnTo>
                  <a:pt x="4845832" y="0"/>
                </a:lnTo>
                <a:lnTo>
                  <a:pt x="5049773" y="203978"/>
                </a:lnTo>
                <a:lnTo>
                  <a:pt x="4947818" y="203978"/>
                </a:lnTo>
                <a:lnTo>
                  <a:pt x="4947818" y="713911"/>
                </a:lnTo>
                <a:lnTo>
                  <a:pt x="203972" y="713911"/>
                </a:lnTo>
                <a:lnTo>
                  <a:pt x="203972" y="815900"/>
                </a:lnTo>
                <a:lnTo>
                  <a:pt x="0" y="611922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8681" rIns="0" bIns="0" rtlCol="0">
            <a:spAutoFit/>
          </a:bodyPr>
          <a:lstStyle/>
          <a:p>
            <a:pPr marL="1118870">
              <a:lnSpc>
                <a:spcPct val="100000"/>
              </a:lnSpc>
            </a:pPr>
            <a:r>
              <a:rPr sz="2800" spc="-5" dirty="0">
                <a:solidFill>
                  <a:srgbClr val="7F0000"/>
                </a:solidFill>
              </a:rPr>
              <a:t>D</a:t>
            </a:r>
            <a:r>
              <a:rPr sz="2800" spc="-10" dirty="0">
                <a:solidFill>
                  <a:srgbClr val="7F0000"/>
                </a:solidFill>
              </a:rPr>
              <a:t>i</a:t>
            </a:r>
            <a:r>
              <a:rPr sz="2800" spc="-75" dirty="0">
                <a:solidFill>
                  <a:srgbClr val="7F0000"/>
                </a:solidFill>
              </a:rPr>
              <a:t>f</a:t>
            </a:r>
            <a:r>
              <a:rPr sz="2800" spc="-15" dirty="0">
                <a:solidFill>
                  <a:srgbClr val="7F0000"/>
                </a:solidFill>
              </a:rPr>
              <a:t>e</a:t>
            </a:r>
            <a:r>
              <a:rPr sz="2800" spc="-50" dirty="0">
                <a:solidFill>
                  <a:srgbClr val="7F0000"/>
                </a:solidFill>
              </a:rPr>
              <a:t>r</a:t>
            </a:r>
            <a:r>
              <a:rPr sz="2800" spc="-15" dirty="0">
                <a:solidFill>
                  <a:srgbClr val="7F0000"/>
                </a:solidFill>
              </a:rPr>
              <a:t>e</a:t>
            </a:r>
            <a:r>
              <a:rPr sz="2800" spc="-45" dirty="0">
                <a:solidFill>
                  <a:srgbClr val="7F0000"/>
                </a:solidFill>
              </a:rPr>
              <a:t>n</a:t>
            </a:r>
            <a:r>
              <a:rPr sz="2800" spc="-35" dirty="0">
                <a:solidFill>
                  <a:srgbClr val="7F0000"/>
                </a:solidFill>
              </a:rPr>
              <a:t>t</a:t>
            </a:r>
            <a:r>
              <a:rPr sz="2800" spc="-15" dirty="0">
                <a:solidFill>
                  <a:srgbClr val="7F0000"/>
                </a:solidFill>
              </a:rPr>
              <a:t>es</a:t>
            </a:r>
            <a:r>
              <a:rPr sz="2800" spc="-6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7F0000"/>
                </a:solidFill>
              </a:rPr>
              <a:t>e</a:t>
            </a:r>
            <a:r>
              <a:rPr sz="2800" spc="-55" dirty="0">
                <a:solidFill>
                  <a:srgbClr val="7F0000"/>
                </a:solidFill>
              </a:rPr>
              <a:t>s</a:t>
            </a:r>
            <a:r>
              <a:rPr sz="2800" spc="-10" dirty="0">
                <a:solidFill>
                  <a:srgbClr val="7F0000"/>
                </a:solidFill>
              </a:rPr>
              <a:t>t</a:t>
            </a:r>
            <a:r>
              <a:rPr sz="2800" spc="-80" dirty="0">
                <a:solidFill>
                  <a:srgbClr val="7F0000"/>
                </a:solidFill>
              </a:rPr>
              <a:t>r</a:t>
            </a:r>
            <a:r>
              <a:rPr sz="2800" spc="-35" dirty="0">
                <a:solidFill>
                  <a:srgbClr val="7F0000"/>
                </a:solidFill>
              </a:rPr>
              <a:t>at</a:t>
            </a:r>
            <a:r>
              <a:rPr sz="2800" spc="-15" dirty="0">
                <a:solidFill>
                  <a:srgbClr val="7F0000"/>
                </a:solidFill>
              </a:rPr>
              <a:t>egias</a:t>
            </a:r>
            <a:r>
              <a:rPr sz="2800" spc="-7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7F0000"/>
                </a:solidFill>
              </a:rPr>
              <a:t>segú</a:t>
            </a:r>
            <a:r>
              <a:rPr sz="2800" spc="-15" dirty="0">
                <a:solidFill>
                  <a:srgbClr val="7F0000"/>
                </a:solidFill>
              </a:rPr>
              <a:t>n</a:t>
            </a:r>
            <a:r>
              <a:rPr sz="2800" spc="-6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7F0000"/>
                </a:solidFill>
              </a:rPr>
              <a:t>c</a:t>
            </a:r>
            <a:r>
              <a:rPr sz="2800" spc="-5" dirty="0">
                <a:solidFill>
                  <a:srgbClr val="7F0000"/>
                </a:solidFill>
              </a:rPr>
              <a:t>o</a:t>
            </a:r>
            <a:r>
              <a:rPr sz="2800" spc="-25" dirty="0">
                <a:solidFill>
                  <a:srgbClr val="7F0000"/>
                </a:solidFill>
              </a:rPr>
              <a:t>n</a:t>
            </a:r>
            <a:r>
              <a:rPr sz="2800" spc="-35" dirty="0">
                <a:solidFill>
                  <a:srgbClr val="7F0000"/>
                </a:solidFill>
              </a:rPr>
              <a:t>t</a:t>
            </a:r>
            <a:r>
              <a:rPr sz="2800" spc="-65" dirty="0">
                <a:solidFill>
                  <a:srgbClr val="7F0000"/>
                </a:solidFill>
              </a:rPr>
              <a:t>e</a:t>
            </a:r>
            <a:r>
              <a:rPr sz="2800" spc="-10" dirty="0">
                <a:solidFill>
                  <a:srgbClr val="7F0000"/>
                </a:solidFill>
              </a:rPr>
              <a:t>x</a:t>
            </a:r>
            <a:r>
              <a:rPr sz="2800" spc="-35" dirty="0">
                <a:solidFill>
                  <a:srgbClr val="7F0000"/>
                </a:solidFill>
              </a:rPr>
              <a:t>t</a:t>
            </a:r>
            <a:r>
              <a:rPr sz="2800" spc="-20" dirty="0">
                <a:solidFill>
                  <a:srgbClr val="7F0000"/>
                </a:solidFill>
              </a:rPr>
              <a:t>os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8018" y="1628860"/>
            <a:ext cx="3258190" cy="4608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41850" y="1593850"/>
          <a:ext cx="4057650" cy="4529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368">
                <a:tc rowSpan="3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ompo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en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3820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5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26860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Bajo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cc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eso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vici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099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cce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egu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lar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5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400" spc="-9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V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er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y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atar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38099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H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age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1.E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eg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uni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ó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5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po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ét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ni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Es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tigma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de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H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2.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Capac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aci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ó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5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Cent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al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zada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847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Capac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ación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apac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ad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85725" marR="58864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3.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vicio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5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im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v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el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076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Lab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VPH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Lab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ci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ol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CPCU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8">
                <a:tc>
                  <a:txBody>
                    <a:bodyPr/>
                    <a:lstStyle/>
                    <a:p>
                      <a:pPr marL="85725" marR="27305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4.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Cont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ol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al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dad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5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5529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ci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al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V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tu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al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An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1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5.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v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al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ó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DD5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Indi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ado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Indi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ado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686" y="4565218"/>
            <a:ext cx="1418590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200" spc="-10" dirty="0">
                <a:latin typeface="Arial Narrow"/>
                <a:cs typeface="Arial Narrow"/>
              </a:rPr>
              <a:t>Proce</a:t>
            </a:r>
            <a:r>
              <a:rPr sz="1200" spc="-5" dirty="0">
                <a:latin typeface="Arial Narrow"/>
                <a:cs typeface="Arial Narrow"/>
              </a:rPr>
              <a:t>s</a:t>
            </a:r>
            <a:r>
              <a:rPr sz="1200" dirty="0">
                <a:latin typeface="Arial Narrow"/>
                <a:cs typeface="Arial Narrow"/>
              </a:rPr>
              <a:t>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 Narrow"/>
                <a:cs typeface="Arial Narrow"/>
              </a:rPr>
              <a:t>de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Arial Narrow"/>
                <a:cs typeface="Arial Narrow"/>
              </a:rPr>
              <a:t>a</a:t>
            </a:r>
            <a:r>
              <a:rPr sz="1200" spc="-5" dirty="0">
                <a:latin typeface="Arial Narrow"/>
                <a:cs typeface="Arial Narrow"/>
              </a:rPr>
              <a:t>s</a:t>
            </a:r>
            <a:r>
              <a:rPr sz="1200" dirty="0">
                <a:latin typeface="Arial Narrow"/>
                <a:cs typeface="Arial Narrow"/>
              </a:rPr>
              <a:t>o</a:t>
            </a:r>
            <a:r>
              <a:rPr sz="1200" spc="-5" dirty="0">
                <a:latin typeface="Arial Narrow"/>
                <a:cs typeface="Arial Narrow"/>
              </a:rPr>
              <a:t>ciaci</a:t>
            </a:r>
            <a:r>
              <a:rPr sz="1200" dirty="0">
                <a:latin typeface="Arial Narrow"/>
                <a:cs typeface="Arial Narrow"/>
              </a:rPr>
              <a:t>ones</a:t>
            </a:r>
            <a:endParaRPr sz="1200">
              <a:latin typeface="Arial Narrow"/>
              <a:cs typeface="Arial Narrow"/>
            </a:endParaRPr>
          </a:p>
          <a:p>
            <a:pPr marL="12700">
              <a:lnSpc>
                <a:spcPts val="1315"/>
              </a:lnSpc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imb</a:t>
            </a:r>
            <a:r>
              <a:rPr sz="1200" spc="-5" dirty="0">
                <a:latin typeface="Calibri"/>
                <a:cs typeface="Calibri"/>
              </a:rPr>
              <a:t>ó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322" y="6071107"/>
            <a:ext cx="89852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ignifi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  <a:p>
            <a:pPr marL="47625" marR="5080" indent="-35560">
              <a:lnSpc>
                <a:spcPts val="1220"/>
              </a:lnSpc>
              <a:spcBef>
                <a:spcPts val="114"/>
              </a:spcBef>
            </a:pP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x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ec</a:t>
            </a:r>
            <a:r>
              <a:rPr sz="1200" spc="-15" dirty="0">
                <a:latin typeface="Calibri"/>
                <a:cs typeface="Calibri"/>
              </a:rPr>
              <a:t>ta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final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92404" y="2884164"/>
            <a:ext cx="1297305" cy="501650"/>
          </a:xfrm>
          <a:custGeom>
            <a:avLst/>
            <a:gdLst/>
            <a:ahLst/>
            <a:cxnLst/>
            <a:rect l="l" t="t" r="r" b="b"/>
            <a:pathLst>
              <a:path w="1297304" h="501650">
                <a:moveTo>
                  <a:pt x="0" y="501645"/>
                </a:moveTo>
                <a:lnTo>
                  <a:pt x="1296923" y="501645"/>
                </a:lnTo>
                <a:lnTo>
                  <a:pt x="1296923" y="0"/>
                </a:lnTo>
                <a:lnTo>
                  <a:pt x="0" y="0"/>
                </a:lnTo>
                <a:lnTo>
                  <a:pt x="0" y="501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1686" y="3033290"/>
            <a:ext cx="136779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ormac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ó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ie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tífi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2494" rIns="0" bIns="0" rtlCol="0">
            <a:spAutoFit/>
          </a:bodyPr>
          <a:lstStyle/>
          <a:p>
            <a:pPr marL="1303020">
              <a:lnSpc>
                <a:spcPct val="100000"/>
              </a:lnSpc>
            </a:pPr>
            <a:r>
              <a:rPr sz="3200" dirty="0">
                <a:solidFill>
                  <a:srgbClr val="7F0000"/>
                </a:solidFill>
              </a:rPr>
              <a:t>1.</a:t>
            </a:r>
            <a:r>
              <a:rPr sz="3200" spc="-7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7F0000"/>
                </a:solidFill>
              </a:rPr>
              <a:t>E</a:t>
            </a:r>
            <a:r>
              <a:rPr sz="3200" spc="-50" dirty="0">
                <a:solidFill>
                  <a:srgbClr val="7F0000"/>
                </a:solidFill>
              </a:rPr>
              <a:t>s</a:t>
            </a:r>
            <a:r>
              <a:rPr sz="3200" dirty="0">
                <a:solidFill>
                  <a:srgbClr val="7F0000"/>
                </a:solidFill>
              </a:rPr>
              <a:t>t</a:t>
            </a:r>
            <a:r>
              <a:rPr sz="3200" spc="-70" dirty="0">
                <a:solidFill>
                  <a:srgbClr val="7F0000"/>
                </a:solidFill>
              </a:rPr>
              <a:t>r</a:t>
            </a:r>
            <a:r>
              <a:rPr sz="3200" spc="-25" dirty="0">
                <a:solidFill>
                  <a:srgbClr val="7F0000"/>
                </a:solidFill>
              </a:rPr>
              <a:t>a</a:t>
            </a:r>
            <a:r>
              <a:rPr sz="3200" spc="-45" dirty="0">
                <a:solidFill>
                  <a:srgbClr val="7F0000"/>
                </a:solidFill>
              </a:rPr>
              <a:t>t</a:t>
            </a:r>
            <a:r>
              <a:rPr sz="3200" dirty="0">
                <a:solidFill>
                  <a:srgbClr val="7F0000"/>
                </a:solidFill>
              </a:rPr>
              <a:t>egia</a:t>
            </a:r>
            <a:r>
              <a:rPr sz="3200" spc="-8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7F0000"/>
                </a:solidFill>
              </a:rPr>
              <a:t>d</a:t>
            </a:r>
            <a:r>
              <a:rPr sz="3200" dirty="0">
                <a:solidFill>
                  <a:srgbClr val="7F0000"/>
                </a:solidFill>
              </a:rPr>
              <a:t>e</a:t>
            </a:r>
            <a:r>
              <a:rPr sz="3200" spc="-7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7F0000"/>
                </a:solidFill>
              </a:rPr>
              <a:t>c</a:t>
            </a:r>
            <a:r>
              <a:rPr sz="3200" spc="-5" dirty="0">
                <a:solidFill>
                  <a:srgbClr val="7F0000"/>
                </a:solidFill>
              </a:rPr>
              <a:t>omu</a:t>
            </a:r>
            <a:r>
              <a:rPr sz="3200" spc="-10" dirty="0">
                <a:solidFill>
                  <a:srgbClr val="7F0000"/>
                </a:solidFill>
              </a:rPr>
              <a:t>n</a:t>
            </a:r>
            <a:r>
              <a:rPr sz="3200" dirty="0">
                <a:solidFill>
                  <a:srgbClr val="7F0000"/>
                </a:solidFill>
              </a:rPr>
              <a:t>i</a:t>
            </a:r>
            <a:r>
              <a:rPr sz="3200" spc="-30" dirty="0">
                <a:solidFill>
                  <a:srgbClr val="7F0000"/>
                </a:solidFill>
              </a:rPr>
              <a:t>c</a:t>
            </a:r>
            <a:r>
              <a:rPr sz="3200" dirty="0">
                <a:solidFill>
                  <a:srgbClr val="7F0000"/>
                </a:solidFill>
              </a:rPr>
              <a:t>aci</a:t>
            </a:r>
            <a:r>
              <a:rPr sz="3200" spc="-5" dirty="0">
                <a:solidFill>
                  <a:srgbClr val="7F0000"/>
                </a:solidFill>
              </a:rPr>
              <a:t>ón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6969" y="1461760"/>
            <a:ext cx="1027430" cy="373380"/>
          </a:xfrm>
          <a:custGeom>
            <a:avLst/>
            <a:gdLst/>
            <a:ahLst/>
            <a:cxnLst/>
            <a:rect l="l" t="t" r="r" b="b"/>
            <a:pathLst>
              <a:path w="1027429" h="373380">
                <a:moveTo>
                  <a:pt x="964966" y="0"/>
                </a:moveTo>
                <a:lnTo>
                  <a:pt x="48783" y="1454"/>
                </a:lnTo>
                <a:lnTo>
                  <a:pt x="13918" y="22977"/>
                </a:lnTo>
                <a:lnTo>
                  <a:pt x="0" y="62240"/>
                </a:lnTo>
                <a:lnTo>
                  <a:pt x="1454" y="324483"/>
                </a:lnTo>
                <a:lnTo>
                  <a:pt x="22977" y="359348"/>
                </a:lnTo>
                <a:lnTo>
                  <a:pt x="62240" y="373258"/>
                </a:lnTo>
                <a:lnTo>
                  <a:pt x="978276" y="371827"/>
                </a:lnTo>
                <a:lnTo>
                  <a:pt x="1013125" y="350332"/>
                </a:lnTo>
                <a:lnTo>
                  <a:pt x="1027054" y="311017"/>
                </a:lnTo>
                <a:lnTo>
                  <a:pt x="1025624" y="48886"/>
                </a:lnTo>
                <a:lnTo>
                  <a:pt x="1004155" y="13950"/>
                </a:lnTo>
                <a:lnTo>
                  <a:pt x="964966" y="0"/>
                </a:lnTo>
                <a:close/>
              </a:path>
            </a:pathLst>
          </a:custGeom>
          <a:solidFill>
            <a:srgbClr val="FF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6969" y="1461760"/>
            <a:ext cx="1027430" cy="373380"/>
          </a:xfrm>
          <a:custGeom>
            <a:avLst/>
            <a:gdLst/>
            <a:ahLst/>
            <a:cxnLst/>
            <a:rect l="l" t="t" r="r" b="b"/>
            <a:pathLst>
              <a:path w="1027429" h="373380">
                <a:moveTo>
                  <a:pt x="0" y="62240"/>
                </a:moveTo>
                <a:lnTo>
                  <a:pt x="13918" y="22977"/>
                </a:lnTo>
                <a:lnTo>
                  <a:pt x="48783" y="1454"/>
                </a:lnTo>
                <a:lnTo>
                  <a:pt x="964966" y="0"/>
                </a:lnTo>
                <a:lnTo>
                  <a:pt x="979356" y="1678"/>
                </a:lnTo>
                <a:lnTo>
                  <a:pt x="1013794" y="23776"/>
                </a:lnTo>
                <a:lnTo>
                  <a:pt x="1027054" y="311017"/>
                </a:lnTo>
                <a:lnTo>
                  <a:pt x="1025377" y="325464"/>
                </a:lnTo>
                <a:lnTo>
                  <a:pt x="1003319" y="359987"/>
                </a:lnTo>
                <a:lnTo>
                  <a:pt x="62240" y="373258"/>
                </a:lnTo>
                <a:lnTo>
                  <a:pt x="47819" y="371585"/>
                </a:lnTo>
                <a:lnTo>
                  <a:pt x="13321" y="349547"/>
                </a:lnTo>
                <a:lnTo>
                  <a:pt x="0" y="622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49529" y="2760085"/>
            <a:ext cx="1373505" cy="398780"/>
          </a:xfrm>
          <a:custGeom>
            <a:avLst/>
            <a:gdLst/>
            <a:ahLst/>
            <a:cxnLst/>
            <a:rect l="l" t="t" r="r" b="b"/>
            <a:pathLst>
              <a:path w="1373504" h="398780">
                <a:moveTo>
                  <a:pt x="1306714" y="0"/>
                </a:moveTo>
                <a:lnTo>
                  <a:pt x="60653" y="235"/>
                </a:lnTo>
                <a:lnTo>
                  <a:pt x="22485" y="16515"/>
                </a:lnTo>
                <a:lnTo>
                  <a:pt x="1572" y="51864"/>
                </a:lnTo>
                <a:lnTo>
                  <a:pt x="0" y="66293"/>
                </a:lnTo>
                <a:lnTo>
                  <a:pt x="234" y="337488"/>
                </a:lnTo>
                <a:lnTo>
                  <a:pt x="16470" y="375621"/>
                </a:lnTo>
                <a:lnTo>
                  <a:pt x="51824" y="396581"/>
                </a:lnTo>
                <a:lnTo>
                  <a:pt x="66293" y="398160"/>
                </a:lnTo>
                <a:lnTo>
                  <a:pt x="1312448" y="397916"/>
                </a:lnTo>
                <a:lnTo>
                  <a:pt x="1350610" y="381611"/>
                </a:lnTo>
                <a:lnTo>
                  <a:pt x="1371553" y="346282"/>
                </a:lnTo>
                <a:lnTo>
                  <a:pt x="1373130" y="331866"/>
                </a:lnTo>
                <a:lnTo>
                  <a:pt x="1372886" y="60577"/>
                </a:lnTo>
                <a:lnTo>
                  <a:pt x="1356569" y="22500"/>
                </a:lnTo>
                <a:lnTo>
                  <a:pt x="1321173" y="1576"/>
                </a:lnTo>
                <a:lnTo>
                  <a:pt x="1306714" y="0"/>
                </a:lnTo>
                <a:close/>
              </a:path>
            </a:pathLst>
          </a:custGeom>
          <a:solidFill>
            <a:srgbClr val="65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9529" y="2760085"/>
            <a:ext cx="1373505" cy="398780"/>
          </a:xfrm>
          <a:custGeom>
            <a:avLst/>
            <a:gdLst/>
            <a:ahLst/>
            <a:cxnLst/>
            <a:rect l="l" t="t" r="r" b="b"/>
            <a:pathLst>
              <a:path w="1373504" h="398780">
                <a:moveTo>
                  <a:pt x="0" y="66293"/>
                </a:moveTo>
                <a:lnTo>
                  <a:pt x="13150" y="26634"/>
                </a:lnTo>
                <a:lnTo>
                  <a:pt x="46571" y="2975"/>
                </a:lnTo>
                <a:lnTo>
                  <a:pt x="1306714" y="0"/>
                </a:lnTo>
                <a:lnTo>
                  <a:pt x="1321173" y="1576"/>
                </a:lnTo>
                <a:lnTo>
                  <a:pt x="1356569" y="22500"/>
                </a:lnTo>
                <a:lnTo>
                  <a:pt x="1372886" y="60577"/>
                </a:lnTo>
                <a:lnTo>
                  <a:pt x="1373130" y="331866"/>
                </a:lnTo>
                <a:lnTo>
                  <a:pt x="1371553" y="346282"/>
                </a:lnTo>
                <a:lnTo>
                  <a:pt x="1350610" y="381611"/>
                </a:lnTo>
                <a:lnTo>
                  <a:pt x="1312448" y="397916"/>
                </a:lnTo>
                <a:lnTo>
                  <a:pt x="66293" y="398160"/>
                </a:lnTo>
                <a:lnTo>
                  <a:pt x="51824" y="396581"/>
                </a:lnTo>
                <a:lnTo>
                  <a:pt x="16470" y="375621"/>
                </a:lnTo>
                <a:lnTo>
                  <a:pt x="234" y="337488"/>
                </a:lnTo>
                <a:lnTo>
                  <a:pt x="0" y="6629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75060" y="2760085"/>
            <a:ext cx="1373505" cy="398780"/>
          </a:xfrm>
          <a:custGeom>
            <a:avLst/>
            <a:gdLst/>
            <a:ahLst/>
            <a:cxnLst/>
            <a:rect l="l" t="t" r="r" b="b"/>
            <a:pathLst>
              <a:path w="1373504" h="398780">
                <a:moveTo>
                  <a:pt x="1306829" y="0"/>
                </a:moveTo>
                <a:lnTo>
                  <a:pt x="60681" y="243"/>
                </a:lnTo>
                <a:lnTo>
                  <a:pt x="22519" y="16549"/>
                </a:lnTo>
                <a:lnTo>
                  <a:pt x="1576" y="51877"/>
                </a:lnTo>
                <a:lnTo>
                  <a:pt x="0" y="66293"/>
                </a:lnTo>
                <a:lnTo>
                  <a:pt x="243" y="337582"/>
                </a:lnTo>
                <a:lnTo>
                  <a:pt x="16560" y="375659"/>
                </a:lnTo>
                <a:lnTo>
                  <a:pt x="51956" y="396583"/>
                </a:lnTo>
                <a:lnTo>
                  <a:pt x="66415" y="398160"/>
                </a:lnTo>
                <a:lnTo>
                  <a:pt x="1312469" y="397924"/>
                </a:lnTo>
                <a:lnTo>
                  <a:pt x="1350634" y="381644"/>
                </a:lnTo>
                <a:lnTo>
                  <a:pt x="1371550" y="346295"/>
                </a:lnTo>
                <a:lnTo>
                  <a:pt x="1373123" y="331866"/>
                </a:lnTo>
                <a:lnTo>
                  <a:pt x="1372889" y="60671"/>
                </a:lnTo>
                <a:lnTo>
                  <a:pt x="1356649" y="22538"/>
                </a:lnTo>
                <a:lnTo>
                  <a:pt x="1321296" y="1579"/>
                </a:lnTo>
                <a:lnTo>
                  <a:pt x="1306829" y="0"/>
                </a:lnTo>
                <a:close/>
              </a:path>
            </a:pathLst>
          </a:custGeom>
          <a:solidFill>
            <a:srgbClr val="65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75060" y="2760085"/>
            <a:ext cx="1373505" cy="398780"/>
          </a:xfrm>
          <a:custGeom>
            <a:avLst/>
            <a:gdLst/>
            <a:ahLst/>
            <a:cxnLst/>
            <a:rect l="l" t="t" r="r" b="b"/>
            <a:pathLst>
              <a:path w="1373504" h="398780">
                <a:moveTo>
                  <a:pt x="0" y="66293"/>
                </a:moveTo>
                <a:lnTo>
                  <a:pt x="13174" y="26664"/>
                </a:lnTo>
                <a:lnTo>
                  <a:pt x="46611" y="2998"/>
                </a:lnTo>
                <a:lnTo>
                  <a:pt x="1306829" y="0"/>
                </a:lnTo>
                <a:lnTo>
                  <a:pt x="1321296" y="1579"/>
                </a:lnTo>
                <a:lnTo>
                  <a:pt x="1356649" y="22538"/>
                </a:lnTo>
                <a:lnTo>
                  <a:pt x="1372889" y="60671"/>
                </a:lnTo>
                <a:lnTo>
                  <a:pt x="1373123" y="331866"/>
                </a:lnTo>
                <a:lnTo>
                  <a:pt x="1371550" y="346295"/>
                </a:lnTo>
                <a:lnTo>
                  <a:pt x="1350634" y="381644"/>
                </a:lnTo>
                <a:lnTo>
                  <a:pt x="1312469" y="397924"/>
                </a:lnTo>
                <a:lnTo>
                  <a:pt x="66415" y="398160"/>
                </a:lnTo>
                <a:lnTo>
                  <a:pt x="51956" y="396583"/>
                </a:lnTo>
                <a:lnTo>
                  <a:pt x="16560" y="375659"/>
                </a:lnTo>
                <a:lnTo>
                  <a:pt x="243" y="337582"/>
                </a:lnTo>
                <a:lnTo>
                  <a:pt x="0" y="6629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3876" y="2760085"/>
            <a:ext cx="1373505" cy="398780"/>
          </a:xfrm>
          <a:custGeom>
            <a:avLst/>
            <a:gdLst/>
            <a:ahLst/>
            <a:cxnLst/>
            <a:rect l="l" t="t" r="r" b="b"/>
            <a:pathLst>
              <a:path w="1373504" h="398780">
                <a:moveTo>
                  <a:pt x="1306708" y="0"/>
                </a:moveTo>
                <a:lnTo>
                  <a:pt x="60654" y="235"/>
                </a:lnTo>
                <a:lnTo>
                  <a:pt x="22489" y="16515"/>
                </a:lnTo>
                <a:lnTo>
                  <a:pt x="1573" y="51864"/>
                </a:lnTo>
                <a:lnTo>
                  <a:pt x="0" y="66293"/>
                </a:lnTo>
                <a:lnTo>
                  <a:pt x="234" y="337488"/>
                </a:lnTo>
                <a:lnTo>
                  <a:pt x="16473" y="375621"/>
                </a:lnTo>
                <a:lnTo>
                  <a:pt x="51827" y="396581"/>
                </a:lnTo>
                <a:lnTo>
                  <a:pt x="66293" y="398160"/>
                </a:lnTo>
                <a:lnTo>
                  <a:pt x="1312442" y="397916"/>
                </a:lnTo>
                <a:lnTo>
                  <a:pt x="1350604" y="381611"/>
                </a:lnTo>
                <a:lnTo>
                  <a:pt x="1371547" y="346282"/>
                </a:lnTo>
                <a:lnTo>
                  <a:pt x="1373123" y="331866"/>
                </a:lnTo>
                <a:lnTo>
                  <a:pt x="1372880" y="60577"/>
                </a:lnTo>
                <a:lnTo>
                  <a:pt x="1356563" y="22500"/>
                </a:lnTo>
                <a:lnTo>
                  <a:pt x="1321167" y="1576"/>
                </a:lnTo>
                <a:lnTo>
                  <a:pt x="1306708" y="0"/>
                </a:lnTo>
                <a:close/>
              </a:path>
            </a:pathLst>
          </a:custGeom>
          <a:solidFill>
            <a:srgbClr val="65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3876" y="2760085"/>
            <a:ext cx="1373505" cy="398780"/>
          </a:xfrm>
          <a:custGeom>
            <a:avLst/>
            <a:gdLst/>
            <a:ahLst/>
            <a:cxnLst/>
            <a:rect l="l" t="t" r="r" b="b"/>
            <a:pathLst>
              <a:path w="1373504" h="398780">
                <a:moveTo>
                  <a:pt x="0" y="66293"/>
                </a:moveTo>
                <a:lnTo>
                  <a:pt x="13153" y="26634"/>
                </a:lnTo>
                <a:lnTo>
                  <a:pt x="46575" y="2975"/>
                </a:lnTo>
                <a:lnTo>
                  <a:pt x="1306708" y="0"/>
                </a:lnTo>
                <a:lnTo>
                  <a:pt x="1321167" y="1576"/>
                </a:lnTo>
                <a:lnTo>
                  <a:pt x="1356563" y="22500"/>
                </a:lnTo>
                <a:lnTo>
                  <a:pt x="1372880" y="60577"/>
                </a:lnTo>
                <a:lnTo>
                  <a:pt x="1373123" y="331866"/>
                </a:lnTo>
                <a:lnTo>
                  <a:pt x="1371547" y="346282"/>
                </a:lnTo>
                <a:lnTo>
                  <a:pt x="1350604" y="381611"/>
                </a:lnTo>
                <a:lnTo>
                  <a:pt x="1312442" y="397916"/>
                </a:lnTo>
                <a:lnTo>
                  <a:pt x="66293" y="398160"/>
                </a:lnTo>
                <a:lnTo>
                  <a:pt x="51827" y="396581"/>
                </a:lnTo>
                <a:lnTo>
                  <a:pt x="16473" y="375621"/>
                </a:lnTo>
                <a:lnTo>
                  <a:pt x="234" y="337488"/>
                </a:lnTo>
                <a:lnTo>
                  <a:pt x="0" y="6629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7876" y="2760085"/>
            <a:ext cx="1373505" cy="398780"/>
          </a:xfrm>
          <a:custGeom>
            <a:avLst/>
            <a:gdLst/>
            <a:ahLst/>
            <a:cxnLst/>
            <a:rect l="l" t="t" r="r" b="b"/>
            <a:pathLst>
              <a:path w="1373504" h="398780">
                <a:moveTo>
                  <a:pt x="1306708" y="0"/>
                </a:moveTo>
                <a:lnTo>
                  <a:pt x="60654" y="235"/>
                </a:lnTo>
                <a:lnTo>
                  <a:pt x="22489" y="16515"/>
                </a:lnTo>
                <a:lnTo>
                  <a:pt x="1573" y="51864"/>
                </a:lnTo>
                <a:lnTo>
                  <a:pt x="0" y="66293"/>
                </a:lnTo>
                <a:lnTo>
                  <a:pt x="234" y="337488"/>
                </a:lnTo>
                <a:lnTo>
                  <a:pt x="16473" y="375621"/>
                </a:lnTo>
                <a:lnTo>
                  <a:pt x="51827" y="396581"/>
                </a:lnTo>
                <a:lnTo>
                  <a:pt x="66293" y="398160"/>
                </a:lnTo>
                <a:lnTo>
                  <a:pt x="1312442" y="397916"/>
                </a:lnTo>
                <a:lnTo>
                  <a:pt x="1350604" y="381611"/>
                </a:lnTo>
                <a:lnTo>
                  <a:pt x="1371547" y="346282"/>
                </a:lnTo>
                <a:lnTo>
                  <a:pt x="1373123" y="331866"/>
                </a:lnTo>
                <a:lnTo>
                  <a:pt x="1372880" y="60577"/>
                </a:lnTo>
                <a:lnTo>
                  <a:pt x="1356563" y="22500"/>
                </a:lnTo>
                <a:lnTo>
                  <a:pt x="1321167" y="1576"/>
                </a:lnTo>
                <a:lnTo>
                  <a:pt x="1306708" y="0"/>
                </a:lnTo>
                <a:close/>
              </a:path>
            </a:pathLst>
          </a:custGeom>
          <a:solidFill>
            <a:srgbClr val="65FF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7876" y="2760085"/>
            <a:ext cx="1373505" cy="398780"/>
          </a:xfrm>
          <a:custGeom>
            <a:avLst/>
            <a:gdLst/>
            <a:ahLst/>
            <a:cxnLst/>
            <a:rect l="l" t="t" r="r" b="b"/>
            <a:pathLst>
              <a:path w="1373504" h="398780">
                <a:moveTo>
                  <a:pt x="0" y="66293"/>
                </a:moveTo>
                <a:lnTo>
                  <a:pt x="13153" y="26634"/>
                </a:lnTo>
                <a:lnTo>
                  <a:pt x="46575" y="2975"/>
                </a:lnTo>
                <a:lnTo>
                  <a:pt x="1306708" y="0"/>
                </a:lnTo>
                <a:lnTo>
                  <a:pt x="1321167" y="1576"/>
                </a:lnTo>
                <a:lnTo>
                  <a:pt x="1356563" y="22500"/>
                </a:lnTo>
                <a:lnTo>
                  <a:pt x="1372880" y="60577"/>
                </a:lnTo>
                <a:lnTo>
                  <a:pt x="1373123" y="331866"/>
                </a:lnTo>
                <a:lnTo>
                  <a:pt x="1371547" y="346282"/>
                </a:lnTo>
                <a:lnTo>
                  <a:pt x="1350604" y="381611"/>
                </a:lnTo>
                <a:lnTo>
                  <a:pt x="1312442" y="397916"/>
                </a:lnTo>
                <a:lnTo>
                  <a:pt x="66293" y="398160"/>
                </a:lnTo>
                <a:lnTo>
                  <a:pt x="51827" y="396581"/>
                </a:lnTo>
                <a:lnTo>
                  <a:pt x="16473" y="375621"/>
                </a:lnTo>
                <a:lnTo>
                  <a:pt x="234" y="337488"/>
                </a:lnTo>
                <a:lnTo>
                  <a:pt x="0" y="6629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2645" y="1842125"/>
            <a:ext cx="127000" cy="918210"/>
          </a:xfrm>
          <a:custGeom>
            <a:avLst/>
            <a:gdLst/>
            <a:ahLst/>
            <a:cxnLst/>
            <a:rect l="l" t="t" r="r" b="b"/>
            <a:pathLst>
              <a:path w="127000" h="918210">
                <a:moveTo>
                  <a:pt x="53858" y="790949"/>
                </a:moveTo>
                <a:lnTo>
                  <a:pt x="0" y="790949"/>
                </a:lnTo>
                <a:lnTo>
                  <a:pt x="63520" y="917960"/>
                </a:lnTo>
                <a:lnTo>
                  <a:pt x="120546" y="803660"/>
                </a:lnTo>
                <a:lnTo>
                  <a:pt x="53858" y="803660"/>
                </a:lnTo>
                <a:lnTo>
                  <a:pt x="53858" y="790949"/>
                </a:lnTo>
                <a:close/>
              </a:path>
              <a:path w="127000" h="918210">
                <a:moveTo>
                  <a:pt x="72908" y="0"/>
                </a:moveTo>
                <a:lnTo>
                  <a:pt x="53858" y="0"/>
                </a:lnTo>
                <a:lnTo>
                  <a:pt x="53858" y="803660"/>
                </a:lnTo>
                <a:lnTo>
                  <a:pt x="72908" y="803660"/>
                </a:lnTo>
                <a:lnTo>
                  <a:pt x="72908" y="0"/>
                </a:lnTo>
                <a:close/>
              </a:path>
              <a:path w="127000" h="918210">
                <a:moveTo>
                  <a:pt x="126888" y="790949"/>
                </a:moveTo>
                <a:lnTo>
                  <a:pt x="72908" y="790949"/>
                </a:lnTo>
                <a:lnTo>
                  <a:pt x="72908" y="803660"/>
                </a:lnTo>
                <a:lnTo>
                  <a:pt x="120546" y="803660"/>
                </a:lnTo>
                <a:lnTo>
                  <a:pt x="126888" y="790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9529" y="3847588"/>
            <a:ext cx="1373505" cy="400050"/>
          </a:xfrm>
          <a:custGeom>
            <a:avLst/>
            <a:gdLst/>
            <a:ahLst/>
            <a:cxnLst/>
            <a:rect l="l" t="t" r="r" b="b"/>
            <a:pathLst>
              <a:path w="1373504" h="400050">
                <a:moveTo>
                  <a:pt x="1306439" y="0"/>
                </a:moveTo>
                <a:lnTo>
                  <a:pt x="60417" y="279"/>
                </a:lnTo>
                <a:lnTo>
                  <a:pt x="22429" y="16770"/>
                </a:lnTo>
                <a:lnTo>
                  <a:pt x="1570" y="52216"/>
                </a:lnTo>
                <a:lnTo>
                  <a:pt x="0" y="66674"/>
                </a:lnTo>
                <a:lnTo>
                  <a:pt x="279" y="339522"/>
                </a:lnTo>
                <a:lnTo>
                  <a:pt x="16753" y="377599"/>
                </a:lnTo>
                <a:lnTo>
                  <a:pt x="52128" y="398478"/>
                </a:lnTo>
                <a:lnTo>
                  <a:pt x="66543" y="400049"/>
                </a:lnTo>
                <a:lnTo>
                  <a:pt x="1312700" y="399760"/>
                </a:lnTo>
                <a:lnTo>
                  <a:pt x="1350721" y="383243"/>
                </a:lnTo>
                <a:lnTo>
                  <a:pt x="1371562" y="347821"/>
                </a:lnTo>
                <a:lnTo>
                  <a:pt x="1373130" y="333374"/>
                </a:lnTo>
                <a:lnTo>
                  <a:pt x="1372840" y="60417"/>
                </a:lnTo>
                <a:lnTo>
                  <a:pt x="1356320" y="22409"/>
                </a:lnTo>
                <a:lnTo>
                  <a:pt x="1320890" y="1568"/>
                </a:lnTo>
                <a:lnTo>
                  <a:pt x="1306439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49529" y="3847588"/>
            <a:ext cx="1373505" cy="400050"/>
          </a:xfrm>
          <a:custGeom>
            <a:avLst/>
            <a:gdLst/>
            <a:ahLst/>
            <a:cxnLst/>
            <a:rect l="l" t="t" r="r" b="b"/>
            <a:pathLst>
              <a:path w="1373504" h="400050">
                <a:moveTo>
                  <a:pt x="0" y="66674"/>
                </a:moveTo>
                <a:lnTo>
                  <a:pt x="13123" y="26928"/>
                </a:lnTo>
                <a:lnTo>
                  <a:pt x="46414" y="3110"/>
                </a:lnTo>
                <a:lnTo>
                  <a:pt x="1306439" y="0"/>
                </a:lnTo>
                <a:lnTo>
                  <a:pt x="1320890" y="1568"/>
                </a:lnTo>
                <a:lnTo>
                  <a:pt x="1356320" y="22409"/>
                </a:lnTo>
                <a:lnTo>
                  <a:pt x="1372840" y="60417"/>
                </a:lnTo>
                <a:lnTo>
                  <a:pt x="1373130" y="333374"/>
                </a:lnTo>
                <a:lnTo>
                  <a:pt x="1371562" y="347821"/>
                </a:lnTo>
                <a:lnTo>
                  <a:pt x="1350721" y="383243"/>
                </a:lnTo>
                <a:lnTo>
                  <a:pt x="1312700" y="399760"/>
                </a:lnTo>
                <a:lnTo>
                  <a:pt x="66543" y="400049"/>
                </a:lnTo>
                <a:lnTo>
                  <a:pt x="52128" y="398478"/>
                </a:lnTo>
                <a:lnTo>
                  <a:pt x="16753" y="377599"/>
                </a:lnTo>
                <a:lnTo>
                  <a:pt x="279" y="339522"/>
                </a:lnTo>
                <a:lnTo>
                  <a:pt x="0" y="666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442211" y="3973192"/>
            <a:ext cx="587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o</a:t>
            </a:r>
            <a:r>
              <a:rPr sz="1200" b="1" spc="-20" dirty="0">
                <a:latin typeface="Calibri"/>
                <a:cs typeface="Calibri"/>
              </a:rPr>
              <a:t>nt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gio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75060" y="3847588"/>
            <a:ext cx="1373505" cy="400050"/>
          </a:xfrm>
          <a:custGeom>
            <a:avLst/>
            <a:gdLst/>
            <a:ahLst/>
            <a:cxnLst/>
            <a:rect l="l" t="t" r="r" b="b"/>
            <a:pathLst>
              <a:path w="1373504" h="400050">
                <a:moveTo>
                  <a:pt x="1306555" y="0"/>
                </a:moveTo>
                <a:lnTo>
                  <a:pt x="60426" y="287"/>
                </a:lnTo>
                <a:lnTo>
                  <a:pt x="22413" y="16802"/>
                </a:lnTo>
                <a:lnTo>
                  <a:pt x="1568" y="52229"/>
                </a:lnTo>
                <a:lnTo>
                  <a:pt x="0" y="66674"/>
                </a:lnTo>
                <a:lnTo>
                  <a:pt x="287" y="339610"/>
                </a:lnTo>
                <a:lnTo>
                  <a:pt x="16798" y="377635"/>
                </a:lnTo>
                <a:lnTo>
                  <a:pt x="52216" y="398481"/>
                </a:lnTo>
                <a:lnTo>
                  <a:pt x="66659" y="400049"/>
                </a:lnTo>
                <a:lnTo>
                  <a:pt x="1312704" y="399768"/>
                </a:lnTo>
                <a:lnTo>
                  <a:pt x="1350696" y="383276"/>
                </a:lnTo>
                <a:lnTo>
                  <a:pt x="1371553" y="347834"/>
                </a:lnTo>
                <a:lnTo>
                  <a:pt x="1373123" y="333374"/>
                </a:lnTo>
                <a:lnTo>
                  <a:pt x="1372842" y="60510"/>
                </a:lnTo>
                <a:lnTo>
                  <a:pt x="1356359" y="22447"/>
                </a:lnTo>
                <a:lnTo>
                  <a:pt x="1320976" y="1571"/>
                </a:lnTo>
                <a:lnTo>
                  <a:pt x="1306555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75060" y="3847588"/>
            <a:ext cx="1373505" cy="400050"/>
          </a:xfrm>
          <a:custGeom>
            <a:avLst/>
            <a:gdLst/>
            <a:ahLst/>
            <a:cxnLst/>
            <a:rect l="l" t="t" r="r" b="b"/>
            <a:pathLst>
              <a:path w="1373504" h="400050">
                <a:moveTo>
                  <a:pt x="0" y="66674"/>
                </a:moveTo>
                <a:lnTo>
                  <a:pt x="13110" y="26957"/>
                </a:lnTo>
                <a:lnTo>
                  <a:pt x="46406" y="3132"/>
                </a:lnTo>
                <a:lnTo>
                  <a:pt x="1306555" y="0"/>
                </a:lnTo>
                <a:lnTo>
                  <a:pt x="1320976" y="1571"/>
                </a:lnTo>
                <a:lnTo>
                  <a:pt x="1356359" y="22447"/>
                </a:lnTo>
                <a:lnTo>
                  <a:pt x="1372842" y="60510"/>
                </a:lnTo>
                <a:lnTo>
                  <a:pt x="1373123" y="333374"/>
                </a:lnTo>
                <a:lnTo>
                  <a:pt x="1371553" y="347834"/>
                </a:lnTo>
                <a:lnTo>
                  <a:pt x="1350696" y="383276"/>
                </a:lnTo>
                <a:lnTo>
                  <a:pt x="1312704" y="399768"/>
                </a:lnTo>
                <a:lnTo>
                  <a:pt x="66659" y="400049"/>
                </a:lnTo>
                <a:lnTo>
                  <a:pt x="52216" y="398481"/>
                </a:lnTo>
                <a:lnTo>
                  <a:pt x="16798" y="377635"/>
                </a:lnTo>
                <a:lnTo>
                  <a:pt x="287" y="339610"/>
                </a:lnTo>
                <a:lnTo>
                  <a:pt x="0" y="666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137155" y="3973192"/>
            <a:ext cx="2482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T</a:t>
            </a:r>
            <a:r>
              <a:rPr sz="1200" b="1" spc="-10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03876" y="3847588"/>
            <a:ext cx="1373505" cy="400050"/>
          </a:xfrm>
          <a:custGeom>
            <a:avLst/>
            <a:gdLst/>
            <a:ahLst/>
            <a:cxnLst/>
            <a:rect l="l" t="t" r="r" b="b"/>
            <a:pathLst>
              <a:path w="1373504" h="400050">
                <a:moveTo>
                  <a:pt x="1306464" y="0"/>
                </a:moveTo>
                <a:lnTo>
                  <a:pt x="60417" y="278"/>
                </a:lnTo>
                <a:lnTo>
                  <a:pt x="22431" y="16769"/>
                </a:lnTo>
                <a:lnTo>
                  <a:pt x="1570" y="52216"/>
                </a:lnTo>
                <a:lnTo>
                  <a:pt x="0" y="66674"/>
                </a:lnTo>
                <a:lnTo>
                  <a:pt x="278" y="339517"/>
                </a:lnTo>
                <a:lnTo>
                  <a:pt x="16752" y="377597"/>
                </a:lnTo>
                <a:lnTo>
                  <a:pt x="52124" y="398478"/>
                </a:lnTo>
                <a:lnTo>
                  <a:pt x="66537" y="400049"/>
                </a:lnTo>
                <a:lnTo>
                  <a:pt x="1312697" y="399762"/>
                </a:lnTo>
                <a:lnTo>
                  <a:pt x="1350710" y="383251"/>
                </a:lnTo>
                <a:lnTo>
                  <a:pt x="1371555" y="347824"/>
                </a:lnTo>
                <a:lnTo>
                  <a:pt x="1373123" y="333374"/>
                </a:lnTo>
                <a:lnTo>
                  <a:pt x="1372836" y="60441"/>
                </a:lnTo>
                <a:lnTo>
                  <a:pt x="1356325" y="22419"/>
                </a:lnTo>
                <a:lnTo>
                  <a:pt x="1320907" y="1568"/>
                </a:lnTo>
                <a:lnTo>
                  <a:pt x="1306464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03876" y="3847588"/>
            <a:ext cx="1373505" cy="400050"/>
          </a:xfrm>
          <a:custGeom>
            <a:avLst/>
            <a:gdLst/>
            <a:ahLst/>
            <a:cxnLst/>
            <a:rect l="l" t="t" r="r" b="b"/>
            <a:pathLst>
              <a:path w="1373504" h="400050">
                <a:moveTo>
                  <a:pt x="0" y="66674"/>
                </a:moveTo>
                <a:lnTo>
                  <a:pt x="13124" y="26927"/>
                </a:lnTo>
                <a:lnTo>
                  <a:pt x="46416" y="3108"/>
                </a:lnTo>
                <a:lnTo>
                  <a:pt x="1306464" y="0"/>
                </a:lnTo>
                <a:lnTo>
                  <a:pt x="1320907" y="1568"/>
                </a:lnTo>
                <a:lnTo>
                  <a:pt x="1356325" y="22419"/>
                </a:lnTo>
                <a:lnTo>
                  <a:pt x="1372836" y="60441"/>
                </a:lnTo>
                <a:lnTo>
                  <a:pt x="1373123" y="333374"/>
                </a:lnTo>
                <a:lnTo>
                  <a:pt x="1371555" y="347824"/>
                </a:lnTo>
                <a:lnTo>
                  <a:pt x="1350710" y="383251"/>
                </a:lnTo>
                <a:lnTo>
                  <a:pt x="1312697" y="399762"/>
                </a:lnTo>
                <a:lnTo>
                  <a:pt x="66537" y="400049"/>
                </a:lnTo>
                <a:lnTo>
                  <a:pt x="52124" y="398478"/>
                </a:lnTo>
                <a:lnTo>
                  <a:pt x="16752" y="377597"/>
                </a:lnTo>
                <a:lnTo>
                  <a:pt x="278" y="339517"/>
                </a:lnTo>
                <a:lnTo>
                  <a:pt x="0" y="666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41395" y="3973192"/>
            <a:ext cx="4997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M</a:t>
            </a:r>
            <a:r>
              <a:rPr sz="1200" b="1" spc="-10" dirty="0">
                <a:latin typeface="Calibri"/>
                <a:cs typeface="Calibri"/>
              </a:rPr>
              <a:t>u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r</a:t>
            </a:r>
            <a:r>
              <a:rPr sz="1200" b="1" spc="-1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49529" y="4820923"/>
            <a:ext cx="1373505" cy="400050"/>
          </a:xfrm>
          <a:custGeom>
            <a:avLst/>
            <a:gdLst/>
            <a:ahLst/>
            <a:cxnLst/>
            <a:rect l="l" t="t" r="r" b="b"/>
            <a:pathLst>
              <a:path w="1373504" h="400050">
                <a:moveTo>
                  <a:pt x="1306439" y="0"/>
                </a:moveTo>
                <a:lnTo>
                  <a:pt x="60517" y="270"/>
                </a:lnTo>
                <a:lnTo>
                  <a:pt x="22470" y="16717"/>
                </a:lnTo>
                <a:lnTo>
                  <a:pt x="1573" y="52114"/>
                </a:lnTo>
                <a:lnTo>
                  <a:pt x="0" y="66543"/>
                </a:lnTo>
                <a:lnTo>
                  <a:pt x="279" y="339389"/>
                </a:lnTo>
                <a:lnTo>
                  <a:pt x="16753" y="377463"/>
                </a:lnTo>
                <a:lnTo>
                  <a:pt x="52128" y="398347"/>
                </a:lnTo>
                <a:lnTo>
                  <a:pt x="66543" y="399918"/>
                </a:lnTo>
                <a:lnTo>
                  <a:pt x="1312700" y="399629"/>
                </a:lnTo>
                <a:lnTo>
                  <a:pt x="1350721" y="383107"/>
                </a:lnTo>
                <a:lnTo>
                  <a:pt x="1371562" y="347686"/>
                </a:lnTo>
                <a:lnTo>
                  <a:pt x="1373130" y="333243"/>
                </a:lnTo>
                <a:lnTo>
                  <a:pt x="1372849" y="60405"/>
                </a:lnTo>
                <a:lnTo>
                  <a:pt x="1356356" y="22424"/>
                </a:lnTo>
                <a:lnTo>
                  <a:pt x="1320904" y="1570"/>
                </a:lnTo>
                <a:lnTo>
                  <a:pt x="1306439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49529" y="4820923"/>
            <a:ext cx="1373505" cy="400050"/>
          </a:xfrm>
          <a:custGeom>
            <a:avLst/>
            <a:gdLst/>
            <a:ahLst/>
            <a:cxnLst/>
            <a:rect l="l" t="t" r="r" b="b"/>
            <a:pathLst>
              <a:path w="1373504" h="400050">
                <a:moveTo>
                  <a:pt x="0" y="66543"/>
                </a:moveTo>
                <a:lnTo>
                  <a:pt x="13147" y="26862"/>
                </a:lnTo>
                <a:lnTo>
                  <a:pt x="46493" y="3082"/>
                </a:lnTo>
                <a:lnTo>
                  <a:pt x="1306439" y="0"/>
                </a:lnTo>
                <a:lnTo>
                  <a:pt x="1320904" y="1570"/>
                </a:lnTo>
                <a:lnTo>
                  <a:pt x="1356356" y="22424"/>
                </a:lnTo>
                <a:lnTo>
                  <a:pt x="1372849" y="60405"/>
                </a:lnTo>
                <a:lnTo>
                  <a:pt x="1373130" y="333243"/>
                </a:lnTo>
                <a:lnTo>
                  <a:pt x="1371562" y="347686"/>
                </a:lnTo>
                <a:lnTo>
                  <a:pt x="1350721" y="383107"/>
                </a:lnTo>
                <a:lnTo>
                  <a:pt x="1312700" y="399629"/>
                </a:lnTo>
                <a:lnTo>
                  <a:pt x="66543" y="399918"/>
                </a:lnTo>
                <a:lnTo>
                  <a:pt x="52128" y="398347"/>
                </a:lnTo>
                <a:lnTo>
                  <a:pt x="16753" y="377463"/>
                </a:lnTo>
                <a:lnTo>
                  <a:pt x="279" y="339389"/>
                </a:lnTo>
                <a:lnTo>
                  <a:pt x="0" y="6654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491233" y="4946648"/>
            <a:ext cx="48958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Im</a:t>
            </a:r>
            <a:r>
              <a:rPr sz="1200" b="1" spc="-10" dirty="0">
                <a:latin typeface="Calibri"/>
                <a:cs typeface="Calibri"/>
              </a:rPr>
              <a:t>puro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75060" y="4820923"/>
            <a:ext cx="1373505" cy="400050"/>
          </a:xfrm>
          <a:custGeom>
            <a:avLst/>
            <a:gdLst/>
            <a:ahLst/>
            <a:cxnLst/>
            <a:rect l="l" t="t" r="r" b="b"/>
            <a:pathLst>
              <a:path w="1373504" h="400050">
                <a:moveTo>
                  <a:pt x="1306555" y="0"/>
                </a:moveTo>
                <a:lnTo>
                  <a:pt x="60526" y="278"/>
                </a:lnTo>
                <a:lnTo>
                  <a:pt x="22453" y="16749"/>
                </a:lnTo>
                <a:lnTo>
                  <a:pt x="1571" y="52126"/>
                </a:lnTo>
                <a:lnTo>
                  <a:pt x="0" y="66543"/>
                </a:lnTo>
                <a:lnTo>
                  <a:pt x="287" y="339477"/>
                </a:lnTo>
                <a:lnTo>
                  <a:pt x="16798" y="377499"/>
                </a:lnTo>
                <a:lnTo>
                  <a:pt x="52216" y="398350"/>
                </a:lnTo>
                <a:lnTo>
                  <a:pt x="66659" y="399918"/>
                </a:lnTo>
                <a:lnTo>
                  <a:pt x="1312704" y="399637"/>
                </a:lnTo>
                <a:lnTo>
                  <a:pt x="1350696" y="383141"/>
                </a:lnTo>
                <a:lnTo>
                  <a:pt x="1371553" y="347699"/>
                </a:lnTo>
                <a:lnTo>
                  <a:pt x="1373123" y="333243"/>
                </a:lnTo>
                <a:lnTo>
                  <a:pt x="1372852" y="60498"/>
                </a:lnTo>
                <a:lnTo>
                  <a:pt x="1356395" y="22462"/>
                </a:lnTo>
                <a:lnTo>
                  <a:pt x="1320990" y="1573"/>
                </a:lnTo>
                <a:lnTo>
                  <a:pt x="1306555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75060" y="4820923"/>
            <a:ext cx="1373505" cy="400050"/>
          </a:xfrm>
          <a:custGeom>
            <a:avLst/>
            <a:gdLst/>
            <a:ahLst/>
            <a:cxnLst/>
            <a:rect l="l" t="t" r="r" b="b"/>
            <a:pathLst>
              <a:path w="1373504" h="400050">
                <a:moveTo>
                  <a:pt x="0" y="66543"/>
                </a:moveTo>
                <a:lnTo>
                  <a:pt x="13134" y="26891"/>
                </a:lnTo>
                <a:lnTo>
                  <a:pt x="46486" y="3105"/>
                </a:lnTo>
                <a:lnTo>
                  <a:pt x="1306555" y="0"/>
                </a:lnTo>
                <a:lnTo>
                  <a:pt x="1320990" y="1573"/>
                </a:lnTo>
                <a:lnTo>
                  <a:pt x="1356395" y="22462"/>
                </a:lnTo>
                <a:lnTo>
                  <a:pt x="1372852" y="60498"/>
                </a:lnTo>
                <a:lnTo>
                  <a:pt x="1373123" y="333243"/>
                </a:lnTo>
                <a:lnTo>
                  <a:pt x="1371553" y="347699"/>
                </a:lnTo>
                <a:lnTo>
                  <a:pt x="1350696" y="383141"/>
                </a:lnTo>
                <a:lnTo>
                  <a:pt x="1312704" y="399637"/>
                </a:lnTo>
                <a:lnTo>
                  <a:pt x="66659" y="399918"/>
                </a:lnTo>
                <a:lnTo>
                  <a:pt x="52216" y="398350"/>
                </a:lnTo>
                <a:lnTo>
                  <a:pt x="16798" y="377499"/>
                </a:lnTo>
                <a:lnTo>
                  <a:pt x="287" y="339477"/>
                </a:lnTo>
                <a:lnTo>
                  <a:pt x="0" y="6654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987803" y="4946648"/>
            <a:ext cx="5473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65" dirty="0">
                <a:latin typeface="Calibri"/>
                <a:cs typeface="Calibri"/>
              </a:rPr>
              <a:t>V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-5" dirty="0">
                <a:latin typeface="Calibri"/>
                <a:cs typeface="Calibri"/>
              </a:rPr>
              <a:t>é</a:t>
            </a:r>
            <a:r>
              <a:rPr sz="1200" b="1" spc="-10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1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03876" y="4820923"/>
            <a:ext cx="1373505" cy="400050"/>
          </a:xfrm>
          <a:custGeom>
            <a:avLst/>
            <a:gdLst/>
            <a:ahLst/>
            <a:cxnLst/>
            <a:rect l="l" t="t" r="r" b="b"/>
            <a:pathLst>
              <a:path w="1373504" h="400050">
                <a:moveTo>
                  <a:pt x="1306464" y="0"/>
                </a:moveTo>
                <a:lnTo>
                  <a:pt x="60517" y="269"/>
                </a:lnTo>
                <a:lnTo>
                  <a:pt x="22472" y="16716"/>
                </a:lnTo>
                <a:lnTo>
                  <a:pt x="1574" y="52113"/>
                </a:lnTo>
                <a:lnTo>
                  <a:pt x="0" y="66543"/>
                </a:lnTo>
                <a:lnTo>
                  <a:pt x="278" y="339384"/>
                </a:lnTo>
                <a:lnTo>
                  <a:pt x="16752" y="377461"/>
                </a:lnTo>
                <a:lnTo>
                  <a:pt x="52124" y="398347"/>
                </a:lnTo>
                <a:lnTo>
                  <a:pt x="66537" y="399918"/>
                </a:lnTo>
                <a:lnTo>
                  <a:pt x="1312697" y="399631"/>
                </a:lnTo>
                <a:lnTo>
                  <a:pt x="1350710" y="383116"/>
                </a:lnTo>
                <a:lnTo>
                  <a:pt x="1371555" y="347689"/>
                </a:lnTo>
                <a:lnTo>
                  <a:pt x="1373123" y="333243"/>
                </a:lnTo>
                <a:lnTo>
                  <a:pt x="1372845" y="60429"/>
                </a:lnTo>
                <a:lnTo>
                  <a:pt x="1356361" y="22434"/>
                </a:lnTo>
                <a:lnTo>
                  <a:pt x="1320921" y="1571"/>
                </a:lnTo>
                <a:lnTo>
                  <a:pt x="1306464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03876" y="4820923"/>
            <a:ext cx="1373505" cy="400050"/>
          </a:xfrm>
          <a:custGeom>
            <a:avLst/>
            <a:gdLst/>
            <a:ahLst/>
            <a:cxnLst/>
            <a:rect l="l" t="t" r="r" b="b"/>
            <a:pathLst>
              <a:path w="1373504" h="400050">
                <a:moveTo>
                  <a:pt x="0" y="66543"/>
                </a:moveTo>
                <a:lnTo>
                  <a:pt x="13149" y="26861"/>
                </a:lnTo>
                <a:lnTo>
                  <a:pt x="46495" y="3081"/>
                </a:lnTo>
                <a:lnTo>
                  <a:pt x="1306464" y="0"/>
                </a:lnTo>
                <a:lnTo>
                  <a:pt x="1320921" y="1571"/>
                </a:lnTo>
                <a:lnTo>
                  <a:pt x="1356361" y="22434"/>
                </a:lnTo>
                <a:lnTo>
                  <a:pt x="1372845" y="60429"/>
                </a:lnTo>
                <a:lnTo>
                  <a:pt x="1373123" y="333243"/>
                </a:lnTo>
                <a:lnTo>
                  <a:pt x="1371555" y="347689"/>
                </a:lnTo>
                <a:lnTo>
                  <a:pt x="1350710" y="383116"/>
                </a:lnTo>
                <a:lnTo>
                  <a:pt x="1312697" y="399631"/>
                </a:lnTo>
                <a:lnTo>
                  <a:pt x="66537" y="399918"/>
                </a:lnTo>
                <a:lnTo>
                  <a:pt x="52124" y="398347"/>
                </a:lnTo>
                <a:lnTo>
                  <a:pt x="16752" y="377461"/>
                </a:lnTo>
                <a:lnTo>
                  <a:pt x="278" y="339384"/>
                </a:lnTo>
                <a:lnTo>
                  <a:pt x="0" y="6654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323463" y="4946648"/>
            <a:ext cx="9347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Ince</a:t>
            </a:r>
            <a:r>
              <a:rPr sz="1200" b="1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du</a:t>
            </a:r>
            <a:r>
              <a:rPr sz="1200" b="1" spc="-5" dirty="0">
                <a:latin typeface="Calibri"/>
                <a:cs typeface="Calibri"/>
              </a:rPr>
              <a:t>m</a:t>
            </a:r>
            <a:r>
              <a:rPr sz="1200" b="1" spc="-10" dirty="0">
                <a:latin typeface="Calibri"/>
                <a:cs typeface="Calibri"/>
              </a:rPr>
              <a:t>br</a:t>
            </a:r>
            <a:r>
              <a:rPr sz="1200" b="1" dirty="0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049529" y="5849468"/>
            <a:ext cx="1373505" cy="401955"/>
          </a:xfrm>
          <a:custGeom>
            <a:avLst/>
            <a:gdLst/>
            <a:ahLst/>
            <a:cxnLst/>
            <a:rect l="l" t="t" r="r" b="b"/>
            <a:pathLst>
              <a:path w="1373504" h="401954">
                <a:moveTo>
                  <a:pt x="1306195" y="0"/>
                </a:moveTo>
                <a:lnTo>
                  <a:pt x="60239" y="330"/>
                </a:lnTo>
                <a:lnTo>
                  <a:pt x="22331" y="17032"/>
                </a:lnTo>
                <a:lnTo>
                  <a:pt x="1562" y="52521"/>
                </a:lnTo>
                <a:lnTo>
                  <a:pt x="0" y="66973"/>
                </a:lnTo>
                <a:lnTo>
                  <a:pt x="329" y="341530"/>
                </a:lnTo>
                <a:lnTo>
                  <a:pt x="17022" y="379466"/>
                </a:lnTo>
                <a:lnTo>
                  <a:pt x="52485" y="400248"/>
                </a:lnTo>
                <a:lnTo>
                  <a:pt x="66924" y="401811"/>
                </a:lnTo>
                <a:lnTo>
                  <a:pt x="1312883" y="401481"/>
                </a:lnTo>
                <a:lnTo>
                  <a:pt x="1350788" y="384777"/>
                </a:lnTo>
                <a:lnTo>
                  <a:pt x="1371566" y="349291"/>
                </a:lnTo>
                <a:lnTo>
                  <a:pt x="1373130" y="334841"/>
                </a:lnTo>
                <a:lnTo>
                  <a:pt x="1372799" y="60274"/>
                </a:lnTo>
                <a:lnTo>
                  <a:pt x="1356094" y="22341"/>
                </a:lnTo>
                <a:lnTo>
                  <a:pt x="1320629" y="1562"/>
                </a:lnTo>
                <a:lnTo>
                  <a:pt x="1306195" y="0"/>
                </a:lnTo>
                <a:close/>
              </a:path>
            </a:pathLst>
          </a:custGeom>
          <a:solidFill>
            <a:srgbClr val="FF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49529" y="5849468"/>
            <a:ext cx="1373505" cy="401955"/>
          </a:xfrm>
          <a:custGeom>
            <a:avLst/>
            <a:gdLst/>
            <a:ahLst/>
            <a:cxnLst/>
            <a:rect l="l" t="t" r="r" b="b"/>
            <a:pathLst>
              <a:path w="1373504" h="401954">
                <a:moveTo>
                  <a:pt x="0" y="66973"/>
                </a:moveTo>
                <a:lnTo>
                  <a:pt x="13060" y="27218"/>
                </a:lnTo>
                <a:lnTo>
                  <a:pt x="46253" y="3255"/>
                </a:lnTo>
                <a:lnTo>
                  <a:pt x="1306195" y="0"/>
                </a:lnTo>
                <a:lnTo>
                  <a:pt x="1320629" y="1562"/>
                </a:lnTo>
                <a:lnTo>
                  <a:pt x="1356094" y="22341"/>
                </a:lnTo>
                <a:lnTo>
                  <a:pt x="1372799" y="60274"/>
                </a:lnTo>
                <a:lnTo>
                  <a:pt x="1373130" y="334841"/>
                </a:lnTo>
                <a:lnTo>
                  <a:pt x="1371566" y="349291"/>
                </a:lnTo>
                <a:lnTo>
                  <a:pt x="1350788" y="384777"/>
                </a:lnTo>
                <a:lnTo>
                  <a:pt x="1312883" y="401481"/>
                </a:lnTo>
                <a:lnTo>
                  <a:pt x="66924" y="401811"/>
                </a:lnTo>
                <a:lnTo>
                  <a:pt x="52485" y="400248"/>
                </a:lnTo>
                <a:lnTo>
                  <a:pt x="17022" y="379466"/>
                </a:lnTo>
                <a:lnTo>
                  <a:pt x="329" y="341530"/>
                </a:lnTo>
                <a:lnTo>
                  <a:pt x="0" y="6697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344675" y="5976309"/>
            <a:ext cx="7823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Ais</a:t>
            </a:r>
            <a:r>
              <a:rPr sz="1200" b="1" dirty="0">
                <a:latin typeface="Calibri"/>
                <a:cs typeface="Calibri"/>
              </a:rPr>
              <a:t>l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mie</a:t>
            </a:r>
            <a:r>
              <a:rPr sz="1200" b="1" spc="-20" dirty="0">
                <a:latin typeface="Calibri"/>
                <a:cs typeface="Calibri"/>
              </a:rPr>
              <a:t>nt</a:t>
            </a:r>
            <a:r>
              <a:rPr sz="1200" b="1" spc="-10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575060" y="5849468"/>
            <a:ext cx="1373505" cy="401955"/>
          </a:xfrm>
          <a:custGeom>
            <a:avLst/>
            <a:gdLst/>
            <a:ahLst/>
            <a:cxnLst/>
            <a:rect l="l" t="t" r="r" b="b"/>
            <a:pathLst>
              <a:path w="1373504" h="401954">
                <a:moveTo>
                  <a:pt x="1306189" y="0"/>
                </a:moveTo>
                <a:lnTo>
                  <a:pt x="60238" y="330"/>
                </a:lnTo>
                <a:lnTo>
                  <a:pt x="22328" y="17034"/>
                </a:lnTo>
                <a:lnTo>
                  <a:pt x="1561" y="52522"/>
                </a:lnTo>
                <a:lnTo>
                  <a:pt x="0" y="66973"/>
                </a:lnTo>
                <a:lnTo>
                  <a:pt x="330" y="341537"/>
                </a:lnTo>
                <a:lnTo>
                  <a:pt x="17023" y="379469"/>
                </a:lnTo>
                <a:lnTo>
                  <a:pt x="52490" y="400249"/>
                </a:lnTo>
                <a:lnTo>
                  <a:pt x="66934" y="401811"/>
                </a:lnTo>
                <a:lnTo>
                  <a:pt x="1312877" y="401481"/>
                </a:lnTo>
                <a:lnTo>
                  <a:pt x="1350782" y="384777"/>
                </a:lnTo>
                <a:lnTo>
                  <a:pt x="1371560" y="349291"/>
                </a:lnTo>
                <a:lnTo>
                  <a:pt x="1373123" y="334841"/>
                </a:lnTo>
                <a:lnTo>
                  <a:pt x="1372793" y="60274"/>
                </a:lnTo>
                <a:lnTo>
                  <a:pt x="1356088" y="22341"/>
                </a:lnTo>
                <a:lnTo>
                  <a:pt x="1320623" y="1562"/>
                </a:lnTo>
                <a:lnTo>
                  <a:pt x="1306189" y="0"/>
                </a:lnTo>
                <a:close/>
              </a:path>
            </a:pathLst>
          </a:custGeom>
          <a:solidFill>
            <a:srgbClr val="FF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75060" y="5849468"/>
            <a:ext cx="1373505" cy="401955"/>
          </a:xfrm>
          <a:custGeom>
            <a:avLst/>
            <a:gdLst/>
            <a:ahLst/>
            <a:cxnLst/>
            <a:rect l="l" t="t" r="r" b="b"/>
            <a:pathLst>
              <a:path w="1373504" h="401954">
                <a:moveTo>
                  <a:pt x="0" y="66973"/>
                </a:moveTo>
                <a:lnTo>
                  <a:pt x="13057" y="27220"/>
                </a:lnTo>
                <a:lnTo>
                  <a:pt x="46250" y="3257"/>
                </a:lnTo>
                <a:lnTo>
                  <a:pt x="1306189" y="0"/>
                </a:lnTo>
                <a:lnTo>
                  <a:pt x="1320623" y="1562"/>
                </a:lnTo>
                <a:lnTo>
                  <a:pt x="1356088" y="22341"/>
                </a:lnTo>
                <a:lnTo>
                  <a:pt x="1372793" y="60274"/>
                </a:lnTo>
                <a:lnTo>
                  <a:pt x="1373123" y="334841"/>
                </a:lnTo>
                <a:lnTo>
                  <a:pt x="1371560" y="349291"/>
                </a:lnTo>
                <a:lnTo>
                  <a:pt x="1350782" y="384777"/>
                </a:lnTo>
                <a:lnTo>
                  <a:pt x="1312877" y="401481"/>
                </a:lnTo>
                <a:lnTo>
                  <a:pt x="66934" y="401811"/>
                </a:lnTo>
                <a:lnTo>
                  <a:pt x="52490" y="400249"/>
                </a:lnTo>
                <a:lnTo>
                  <a:pt x="17023" y="379469"/>
                </a:lnTo>
                <a:lnTo>
                  <a:pt x="330" y="341537"/>
                </a:lnTo>
                <a:lnTo>
                  <a:pt x="0" y="6697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817115" y="5976309"/>
            <a:ext cx="88709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P</a:t>
            </a:r>
            <a:r>
              <a:rPr sz="1200" b="1" spc="-10" dirty="0">
                <a:latin typeface="Calibri"/>
                <a:cs typeface="Calibri"/>
              </a:rPr>
              <a:t>romis</a:t>
            </a:r>
            <a:r>
              <a:rPr sz="1200" b="1" spc="-5" dirty="0">
                <a:latin typeface="Calibri"/>
                <a:cs typeface="Calibri"/>
              </a:rPr>
              <a:t>c</a:t>
            </a:r>
            <a:r>
              <a:rPr sz="1200" b="1" spc="5" dirty="0">
                <a:latin typeface="Calibri"/>
                <a:cs typeface="Calibri"/>
              </a:rPr>
              <a:t>u</a:t>
            </a:r>
            <a:r>
              <a:rPr sz="1200" b="1" spc="-5" dirty="0">
                <a:latin typeface="Calibri"/>
                <a:cs typeface="Calibri"/>
              </a:rPr>
              <a:t>id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103876" y="5849468"/>
            <a:ext cx="1374775" cy="401955"/>
          </a:xfrm>
          <a:custGeom>
            <a:avLst/>
            <a:gdLst/>
            <a:ahLst/>
            <a:cxnLst/>
            <a:rect l="l" t="t" r="r" b="b"/>
            <a:pathLst>
              <a:path w="1374775" h="401954">
                <a:moveTo>
                  <a:pt x="1307713" y="0"/>
                </a:moveTo>
                <a:lnTo>
                  <a:pt x="60238" y="330"/>
                </a:lnTo>
                <a:lnTo>
                  <a:pt x="22328" y="17034"/>
                </a:lnTo>
                <a:lnTo>
                  <a:pt x="1561" y="52522"/>
                </a:lnTo>
                <a:lnTo>
                  <a:pt x="0" y="66973"/>
                </a:lnTo>
                <a:lnTo>
                  <a:pt x="330" y="341537"/>
                </a:lnTo>
                <a:lnTo>
                  <a:pt x="17023" y="379469"/>
                </a:lnTo>
                <a:lnTo>
                  <a:pt x="52490" y="400249"/>
                </a:lnTo>
                <a:lnTo>
                  <a:pt x="66934" y="401811"/>
                </a:lnTo>
                <a:lnTo>
                  <a:pt x="1314500" y="401472"/>
                </a:lnTo>
                <a:lnTo>
                  <a:pt x="1352410" y="384744"/>
                </a:lnTo>
                <a:lnTo>
                  <a:pt x="1373204" y="349279"/>
                </a:lnTo>
                <a:lnTo>
                  <a:pt x="1374769" y="334841"/>
                </a:lnTo>
                <a:lnTo>
                  <a:pt x="1374428" y="60182"/>
                </a:lnTo>
                <a:lnTo>
                  <a:pt x="1357657" y="22304"/>
                </a:lnTo>
                <a:lnTo>
                  <a:pt x="1322150" y="1559"/>
                </a:lnTo>
                <a:lnTo>
                  <a:pt x="1307713" y="0"/>
                </a:lnTo>
                <a:close/>
              </a:path>
            </a:pathLst>
          </a:custGeom>
          <a:solidFill>
            <a:srgbClr val="FF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03876" y="5849468"/>
            <a:ext cx="1374775" cy="401955"/>
          </a:xfrm>
          <a:custGeom>
            <a:avLst/>
            <a:gdLst/>
            <a:ahLst/>
            <a:cxnLst/>
            <a:rect l="l" t="t" r="r" b="b"/>
            <a:pathLst>
              <a:path w="1374775" h="401954">
                <a:moveTo>
                  <a:pt x="0" y="66973"/>
                </a:moveTo>
                <a:lnTo>
                  <a:pt x="13057" y="27220"/>
                </a:lnTo>
                <a:lnTo>
                  <a:pt x="46250" y="3257"/>
                </a:lnTo>
                <a:lnTo>
                  <a:pt x="1307713" y="0"/>
                </a:lnTo>
                <a:lnTo>
                  <a:pt x="1322150" y="1559"/>
                </a:lnTo>
                <a:lnTo>
                  <a:pt x="1357657" y="22304"/>
                </a:lnTo>
                <a:lnTo>
                  <a:pt x="1374428" y="60182"/>
                </a:lnTo>
                <a:lnTo>
                  <a:pt x="1374769" y="334841"/>
                </a:lnTo>
                <a:lnTo>
                  <a:pt x="1373204" y="349279"/>
                </a:lnTo>
                <a:lnTo>
                  <a:pt x="1352410" y="384744"/>
                </a:lnTo>
                <a:lnTo>
                  <a:pt x="1314500" y="401472"/>
                </a:lnTo>
                <a:lnTo>
                  <a:pt x="66934" y="401811"/>
                </a:lnTo>
                <a:lnTo>
                  <a:pt x="52490" y="400249"/>
                </a:lnTo>
                <a:lnTo>
                  <a:pt x="17023" y="379469"/>
                </a:lnTo>
                <a:lnTo>
                  <a:pt x="330" y="341537"/>
                </a:lnTo>
                <a:lnTo>
                  <a:pt x="0" y="6697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22879" y="5887917"/>
            <a:ext cx="1137285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95"/>
              </a:lnSpc>
            </a:pPr>
            <a:r>
              <a:rPr sz="1200" b="1" spc="-15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o</a:t>
            </a:r>
            <a:r>
              <a:rPr sz="1200" b="1" spc="-20" dirty="0">
                <a:latin typeface="Calibri"/>
                <a:cs typeface="Calibri"/>
              </a:rPr>
              <a:t>n</a:t>
            </a:r>
            <a:r>
              <a:rPr sz="1200" b="1" spc="-5" dirty="0">
                <a:latin typeface="Calibri"/>
                <a:cs typeface="Calibri"/>
              </a:rPr>
              <a:t>trol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Calibri"/>
                <a:cs typeface="Calibri"/>
              </a:rPr>
              <a:t>los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295"/>
              </a:lnSpc>
            </a:pPr>
            <a:r>
              <a:rPr sz="1200" b="1" dirty="0">
                <a:latin typeface="Calibri"/>
                <a:cs typeface="Calibri"/>
              </a:rPr>
              <a:t>s</a:t>
            </a:r>
            <a:r>
              <a:rPr sz="1200" b="1" spc="-10" dirty="0">
                <a:latin typeface="Calibri"/>
                <a:cs typeface="Calibri"/>
              </a:rPr>
              <a:t>e</a:t>
            </a:r>
            <a:r>
              <a:rPr sz="1200" b="1" spc="15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v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5" dirty="0">
                <a:latin typeface="Calibri"/>
                <a:cs typeface="Calibri"/>
              </a:rPr>
              <a:t>c</a:t>
            </a:r>
            <a:r>
              <a:rPr sz="1200" b="1" spc="5" dirty="0">
                <a:latin typeface="Calibri"/>
                <a:cs typeface="Calibri"/>
              </a:rPr>
              <a:t>i</a:t>
            </a:r>
            <a:r>
              <a:rPr sz="1200" b="1" dirty="0">
                <a:latin typeface="Calibri"/>
                <a:cs typeface="Calibri"/>
              </a:rPr>
              <a:t>os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Calibri"/>
                <a:cs typeface="Calibri"/>
              </a:rPr>
              <a:t>s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lud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627876" y="5849468"/>
            <a:ext cx="1373505" cy="401955"/>
          </a:xfrm>
          <a:custGeom>
            <a:avLst/>
            <a:gdLst/>
            <a:ahLst/>
            <a:cxnLst/>
            <a:rect l="l" t="t" r="r" b="b"/>
            <a:pathLst>
              <a:path w="1373504" h="401954">
                <a:moveTo>
                  <a:pt x="1306189" y="0"/>
                </a:moveTo>
                <a:lnTo>
                  <a:pt x="60238" y="330"/>
                </a:lnTo>
                <a:lnTo>
                  <a:pt x="22328" y="17034"/>
                </a:lnTo>
                <a:lnTo>
                  <a:pt x="1561" y="52522"/>
                </a:lnTo>
                <a:lnTo>
                  <a:pt x="0" y="66973"/>
                </a:lnTo>
                <a:lnTo>
                  <a:pt x="330" y="341537"/>
                </a:lnTo>
                <a:lnTo>
                  <a:pt x="17023" y="379469"/>
                </a:lnTo>
                <a:lnTo>
                  <a:pt x="52490" y="400249"/>
                </a:lnTo>
                <a:lnTo>
                  <a:pt x="66934" y="401811"/>
                </a:lnTo>
                <a:lnTo>
                  <a:pt x="1312882" y="401481"/>
                </a:lnTo>
                <a:lnTo>
                  <a:pt x="1350794" y="384777"/>
                </a:lnTo>
                <a:lnTo>
                  <a:pt x="1371562" y="349291"/>
                </a:lnTo>
                <a:lnTo>
                  <a:pt x="1373123" y="334841"/>
                </a:lnTo>
                <a:lnTo>
                  <a:pt x="1372793" y="60274"/>
                </a:lnTo>
                <a:lnTo>
                  <a:pt x="1356099" y="22341"/>
                </a:lnTo>
                <a:lnTo>
                  <a:pt x="1320632" y="1562"/>
                </a:lnTo>
                <a:lnTo>
                  <a:pt x="1306189" y="0"/>
                </a:lnTo>
                <a:close/>
              </a:path>
            </a:pathLst>
          </a:custGeom>
          <a:solidFill>
            <a:srgbClr val="FF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27876" y="5849468"/>
            <a:ext cx="1373505" cy="401955"/>
          </a:xfrm>
          <a:custGeom>
            <a:avLst/>
            <a:gdLst/>
            <a:ahLst/>
            <a:cxnLst/>
            <a:rect l="l" t="t" r="r" b="b"/>
            <a:pathLst>
              <a:path w="1373504" h="401954">
                <a:moveTo>
                  <a:pt x="0" y="66973"/>
                </a:moveTo>
                <a:lnTo>
                  <a:pt x="13057" y="27220"/>
                </a:lnTo>
                <a:lnTo>
                  <a:pt x="46250" y="3257"/>
                </a:lnTo>
                <a:lnTo>
                  <a:pt x="1306189" y="0"/>
                </a:lnTo>
                <a:lnTo>
                  <a:pt x="1320632" y="1562"/>
                </a:lnTo>
                <a:lnTo>
                  <a:pt x="1356099" y="22341"/>
                </a:lnTo>
                <a:lnTo>
                  <a:pt x="1372793" y="60274"/>
                </a:lnTo>
                <a:lnTo>
                  <a:pt x="1373123" y="334841"/>
                </a:lnTo>
                <a:lnTo>
                  <a:pt x="1371562" y="349291"/>
                </a:lnTo>
                <a:lnTo>
                  <a:pt x="1350794" y="384777"/>
                </a:lnTo>
                <a:lnTo>
                  <a:pt x="1312882" y="401481"/>
                </a:lnTo>
                <a:lnTo>
                  <a:pt x="66934" y="401811"/>
                </a:lnTo>
                <a:lnTo>
                  <a:pt x="52490" y="400249"/>
                </a:lnTo>
                <a:lnTo>
                  <a:pt x="17023" y="379469"/>
                </a:lnTo>
                <a:lnTo>
                  <a:pt x="330" y="341537"/>
                </a:lnTo>
                <a:lnTo>
                  <a:pt x="0" y="6697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995546" y="5976309"/>
            <a:ext cx="6400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¿No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m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l</a:t>
            </a:r>
            <a:r>
              <a:rPr sz="1200" b="1" dirty="0">
                <a:latin typeface="Calibri"/>
                <a:cs typeface="Calibri"/>
              </a:rPr>
              <a:t>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422660" y="2293223"/>
            <a:ext cx="683260" cy="467359"/>
          </a:xfrm>
          <a:custGeom>
            <a:avLst/>
            <a:gdLst/>
            <a:ahLst/>
            <a:cxnLst/>
            <a:rect l="l" t="t" r="r" b="b"/>
            <a:pathLst>
              <a:path w="683260" h="467360">
                <a:moveTo>
                  <a:pt x="69585" y="343052"/>
                </a:moveTo>
                <a:lnTo>
                  <a:pt x="0" y="466862"/>
                </a:lnTo>
                <a:lnTo>
                  <a:pt x="140695" y="448208"/>
                </a:lnTo>
                <a:lnTo>
                  <a:pt x="115261" y="410596"/>
                </a:lnTo>
                <a:lnTo>
                  <a:pt x="99943" y="410596"/>
                </a:lnTo>
                <a:lnTo>
                  <a:pt x="89275" y="394868"/>
                </a:lnTo>
                <a:lnTo>
                  <a:pt x="99804" y="387739"/>
                </a:lnTo>
                <a:lnTo>
                  <a:pt x="69585" y="343052"/>
                </a:lnTo>
                <a:close/>
              </a:path>
              <a:path w="683260" h="467360">
                <a:moveTo>
                  <a:pt x="99804" y="387739"/>
                </a:moveTo>
                <a:lnTo>
                  <a:pt x="89275" y="394868"/>
                </a:lnTo>
                <a:lnTo>
                  <a:pt x="99943" y="410596"/>
                </a:lnTo>
                <a:lnTo>
                  <a:pt x="110451" y="403483"/>
                </a:lnTo>
                <a:lnTo>
                  <a:pt x="99804" y="387739"/>
                </a:lnTo>
                <a:close/>
              </a:path>
              <a:path w="683260" h="467360">
                <a:moveTo>
                  <a:pt x="110451" y="403483"/>
                </a:moveTo>
                <a:lnTo>
                  <a:pt x="99943" y="410596"/>
                </a:lnTo>
                <a:lnTo>
                  <a:pt x="115261" y="410596"/>
                </a:lnTo>
                <a:lnTo>
                  <a:pt x="110451" y="403483"/>
                </a:lnTo>
                <a:close/>
              </a:path>
              <a:path w="683260" h="467360">
                <a:moveTo>
                  <a:pt x="672449" y="0"/>
                </a:moveTo>
                <a:lnTo>
                  <a:pt x="99804" y="387739"/>
                </a:lnTo>
                <a:lnTo>
                  <a:pt x="110451" y="403483"/>
                </a:lnTo>
                <a:lnTo>
                  <a:pt x="683239" y="15758"/>
                </a:lnTo>
                <a:lnTo>
                  <a:pt x="672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93813" y="2293101"/>
            <a:ext cx="718185" cy="467359"/>
          </a:xfrm>
          <a:custGeom>
            <a:avLst/>
            <a:gdLst/>
            <a:ahLst/>
            <a:cxnLst/>
            <a:rect l="l" t="t" r="r" b="b"/>
            <a:pathLst>
              <a:path w="718185" h="467360">
                <a:moveTo>
                  <a:pt x="606030" y="406234"/>
                </a:moveTo>
                <a:lnTo>
                  <a:pt x="576833" y="451622"/>
                </a:lnTo>
                <a:lnTo>
                  <a:pt x="717925" y="466984"/>
                </a:lnTo>
                <a:lnTo>
                  <a:pt x="686011" y="413125"/>
                </a:lnTo>
                <a:lnTo>
                  <a:pt x="616732" y="413125"/>
                </a:lnTo>
                <a:lnTo>
                  <a:pt x="606030" y="406234"/>
                </a:lnTo>
                <a:close/>
              </a:path>
              <a:path w="718185" h="467360">
                <a:moveTo>
                  <a:pt x="616371" y="390157"/>
                </a:moveTo>
                <a:lnTo>
                  <a:pt x="606030" y="406234"/>
                </a:lnTo>
                <a:lnTo>
                  <a:pt x="616732" y="413125"/>
                </a:lnTo>
                <a:lnTo>
                  <a:pt x="627004" y="397001"/>
                </a:lnTo>
                <a:lnTo>
                  <a:pt x="616371" y="390157"/>
                </a:lnTo>
                <a:close/>
              </a:path>
              <a:path w="718185" h="467360">
                <a:moveTo>
                  <a:pt x="645535" y="344820"/>
                </a:moveTo>
                <a:lnTo>
                  <a:pt x="616371" y="390157"/>
                </a:lnTo>
                <a:lnTo>
                  <a:pt x="627004" y="397001"/>
                </a:lnTo>
                <a:lnTo>
                  <a:pt x="616732" y="413125"/>
                </a:lnTo>
                <a:lnTo>
                  <a:pt x="686011" y="413125"/>
                </a:lnTo>
                <a:lnTo>
                  <a:pt x="645535" y="344820"/>
                </a:lnTo>
                <a:close/>
              </a:path>
              <a:path w="718185" h="467360">
                <a:moveTo>
                  <a:pt x="10302" y="0"/>
                </a:moveTo>
                <a:lnTo>
                  <a:pt x="0" y="16001"/>
                </a:lnTo>
                <a:lnTo>
                  <a:pt x="606030" y="406234"/>
                </a:lnTo>
                <a:lnTo>
                  <a:pt x="616371" y="390157"/>
                </a:lnTo>
                <a:lnTo>
                  <a:pt x="103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23653" y="2207879"/>
            <a:ext cx="2215515" cy="597535"/>
          </a:xfrm>
          <a:custGeom>
            <a:avLst/>
            <a:gdLst/>
            <a:ahLst/>
            <a:cxnLst/>
            <a:rect l="l" t="t" r="r" b="b"/>
            <a:pathLst>
              <a:path w="2215515" h="597535">
                <a:moveTo>
                  <a:pt x="2089771" y="544649"/>
                </a:moveTo>
                <a:lnTo>
                  <a:pt x="2076602" y="597042"/>
                </a:lnTo>
                <a:lnTo>
                  <a:pt x="2215286" y="566440"/>
                </a:lnTo>
                <a:lnTo>
                  <a:pt x="2193551" y="547756"/>
                </a:lnTo>
                <a:lnTo>
                  <a:pt x="2102114" y="547756"/>
                </a:lnTo>
                <a:lnTo>
                  <a:pt x="2089771" y="544649"/>
                </a:lnTo>
                <a:close/>
              </a:path>
              <a:path w="2215515" h="597535">
                <a:moveTo>
                  <a:pt x="2094403" y="526222"/>
                </a:moveTo>
                <a:lnTo>
                  <a:pt x="2089771" y="544649"/>
                </a:lnTo>
                <a:lnTo>
                  <a:pt x="2102114" y="547756"/>
                </a:lnTo>
                <a:lnTo>
                  <a:pt x="2106808" y="529346"/>
                </a:lnTo>
                <a:lnTo>
                  <a:pt x="2094403" y="526222"/>
                </a:lnTo>
                <a:close/>
              </a:path>
              <a:path w="2215515" h="597535">
                <a:moveTo>
                  <a:pt x="2107570" y="473842"/>
                </a:moveTo>
                <a:lnTo>
                  <a:pt x="2094403" y="526222"/>
                </a:lnTo>
                <a:lnTo>
                  <a:pt x="2106808" y="529346"/>
                </a:lnTo>
                <a:lnTo>
                  <a:pt x="2102114" y="547756"/>
                </a:lnTo>
                <a:lnTo>
                  <a:pt x="2193551" y="547756"/>
                </a:lnTo>
                <a:lnTo>
                  <a:pt x="2107570" y="473842"/>
                </a:lnTo>
                <a:close/>
              </a:path>
              <a:path w="2215515" h="597535">
                <a:moveTo>
                  <a:pt x="4571" y="0"/>
                </a:moveTo>
                <a:lnTo>
                  <a:pt x="0" y="18562"/>
                </a:lnTo>
                <a:lnTo>
                  <a:pt x="2089771" y="544649"/>
                </a:lnTo>
                <a:lnTo>
                  <a:pt x="2094403" y="526222"/>
                </a:lnTo>
                <a:lnTo>
                  <a:pt x="4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75000" y="3158233"/>
            <a:ext cx="127000" cy="689610"/>
          </a:xfrm>
          <a:custGeom>
            <a:avLst/>
            <a:gdLst/>
            <a:ahLst/>
            <a:cxnLst/>
            <a:rect l="l" t="t" r="r" b="b"/>
            <a:pathLst>
              <a:path w="127000" h="689610">
                <a:moveTo>
                  <a:pt x="53970" y="562368"/>
                </a:moveTo>
                <a:lnTo>
                  <a:pt x="0" y="562368"/>
                </a:lnTo>
                <a:lnTo>
                  <a:pt x="63495" y="689353"/>
                </a:lnTo>
                <a:lnTo>
                  <a:pt x="120662" y="575047"/>
                </a:lnTo>
                <a:lnTo>
                  <a:pt x="53970" y="575047"/>
                </a:lnTo>
                <a:lnTo>
                  <a:pt x="53970" y="562368"/>
                </a:lnTo>
                <a:close/>
              </a:path>
              <a:path w="127000" h="689610">
                <a:moveTo>
                  <a:pt x="73020" y="0"/>
                </a:moveTo>
                <a:lnTo>
                  <a:pt x="53970" y="0"/>
                </a:lnTo>
                <a:lnTo>
                  <a:pt x="53970" y="575047"/>
                </a:lnTo>
                <a:lnTo>
                  <a:pt x="73020" y="575047"/>
                </a:lnTo>
                <a:lnTo>
                  <a:pt x="73020" y="0"/>
                </a:lnTo>
                <a:close/>
              </a:path>
              <a:path w="127000" h="689610">
                <a:moveTo>
                  <a:pt x="127004" y="562368"/>
                </a:moveTo>
                <a:lnTo>
                  <a:pt x="73020" y="562368"/>
                </a:lnTo>
                <a:lnTo>
                  <a:pt x="73020" y="575047"/>
                </a:lnTo>
                <a:lnTo>
                  <a:pt x="120662" y="575047"/>
                </a:lnTo>
                <a:lnTo>
                  <a:pt x="127004" y="562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97154" y="3318968"/>
            <a:ext cx="1270000" cy="245110"/>
          </a:xfrm>
          <a:custGeom>
            <a:avLst/>
            <a:gdLst/>
            <a:ahLst/>
            <a:cxnLst/>
            <a:rect l="l" t="t" r="r" b="b"/>
            <a:pathLst>
              <a:path w="1270000" h="245110">
                <a:moveTo>
                  <a:pt x="0" y="244661"/>
                </a:moveTo>
                <a:lnTo>
                  <a:pt x="1269991" y="244661"/>
                </a:lnTo>
                <a:lnTo>
                  <a:pt x="1269991" y="0"/>
                </a:lnTo>
                <a:lnTo>
                  <a:pt x="0" y="0"/>
                </a:lnTo>
                <a:lnTo>
                  <a:pt x="0" y="244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225803" y="3366894"/>
            <a:ext cx="10115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Se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so</a:t>
            </a:r>
            <a:r>
              <a:rPr sz="1200" b="1" spc="-5" dirty="0">
                <a:latin typeface="Calibri"/>
                <a:cs typeface="Calibri"/>
              </a:rPr>
              <a:t>c</a:t>
            </a:r>
            <a:r>
              <a:rPr sz="1200" b="1" spc="5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a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Calibri"/>
                <a:cs typeface="Calibri"/>
              </a:rPr>
              <a:t>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675000" y="4256532"/>
            <a:ext cx="127000" cy="564515"/>
          </a:xfrm>
          <a:custGeom>
            <a:avLst/>
            <a:gdLst/>
            <a:ahLst/>
            <a:cxnLst/>
            <a:rect l="l" t="t" r="r" b="b"/>
            <a:pathLst>
              <a:path w="127000" h="564514">
                <a:moveTo>
                  <a:pt x="53970" y="437387"/>
                </a:moveTo>
                <a:lnTo>
                  <a:pt x="0" y="437387"/>
                </a:lnTo>
                <a:lnTo>
                  <a:pt x="63495" y="564392"/>
                </a:lnTo>
                <a:lnTo>
                  <a:pt x="120651" y="450092"/>
                </a:lnTo>
                <a:lnTo>
                  <a:pt x="53970" y="450092"/>
                </a:lnTo>
                <a:lnTo>
                  <a:pt x="53970" y="437387"/>
                </a:lnTo>
                <a:close/>
              </a:path>
              <a:path w="127000" h="564514">
                <a:moveTo>
                  <a:pt x="73020" y="0"/>
                </a:moveTo>
                <a:lnTo>
                  <a:pt x="53970" y="0"/>
                </a:lnTo>
                <a:lnTo>
                  <a:pt x="53970" y="450092"/>
                </a:lnTo>
                <a:lnTo>
                  <a:pt x="73020" y="450092"/>
                </a:lnTo>
                <a:lnTo>
                  <a:pt x="73020" y="0"/>
                </a:lnTo>
                <a:close/>
              </a:path>
              <a:path w="127000" h="564514">
                <a:moveTo>
                  <a:pt x="127004" y="437387"/>
                </a:moveTo>
                <a:lnTo>
                  <a:pt x="73020" y="437387"/>
                </a:lnTo>
                <a:lnTo>
                  <a:pt x="73020" y="450092"/>
                </a:lnTo>
                <a:lnTo>
                  <a:pt x="120651" y="450092"/>
                </a:lnTo>
                <a:lnTo>
                  <a:pt x="127004" y="437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84429" y="4390501"/>
            <a:ext cx="711200" cy="177165"/>
          </a:xfrm>
          <a:custGeom>
            <a:avLst/>
            <a:gdLst/>
            <a:ahLst/>
            <a:cxnLst/>
            <a:rect l="l" t="t" r="r" b="b"/>
            <a:pathLst>
              <a:path w="711200" h="177164">
                <a:moveTo>
                  <a:pt x="0" y="176795"/>
                </a:moveTo>
                <a:lnTo>
                  <a:pt x="711195" y="176795"/>
                </a:lnTo>
                <a:lnTo>
                  <a:pt x="711195" y="0"/>
                </a:lnTo>
                <a:lnTo>
                  <a:pt x="0" y="0"/>
                </a:lnTo>
                <a:lnTo>
                  <a:pt x="0" y="176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471676" y="4404510"/>
            <a:ext cx="53721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ig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ifi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75000" y="5220842"/>
            <a:ext cx="127000" cy="628650"/>
          </a:xfrm>
          <a:custGeom>
            <a:avLst/>
            <a:gdLst/>
            <a:ahLst/>
            <a:cxnLst/>
            <a:rect l="l" t="t" r="r" b="b"/>
            <a:pathLst>
              <a:path w="127000" h="628650">
                <a:moveTo>
                  <a:pt x="53970" y="501621"/>
                </a:moveTo>
                <a:lnTo>
                  <a:pt x="0" y="501621"/>
                </a:lnTo>
                <a:lnTo>
                  <a:pt x="63495" y="628625"/>
                </a:lnTo>
                <a:lnTo>
                  <a:pt x="120651" y="514325"/>
                </a:lnTo>
                <a:lnTo>
                  <a:pt x="53970" y="514325"/>
                </a:lnTo>
                <a:lnTo>
                  <a:pt x="53970" y="501621"/>
                </a:lnTo>
                <a:close/>
              </a:path>
              <a:path w="127000" h="628650">
                <a:moveTo>
                  <a:pt x="73020" y="0"/>
                </a:moveTo>
                <a:lnTo>
                  <a:pt x="53970" y="0"/>
                </a:lnTo>
                <a:lnTo>
                  <a:pt x="53970" y="514325"/>
                </a:lnTo>
                <a:lnTo>
                  <a:pt x="73020" y="514325"/>
                </a:lnTo>
                <a:lnTo>
                  <a:pt x="73020" y="0"/>
                </a:lnTo>
                <a:close/>
              </a:path>
              <a:path w="127000" h="628650">
                <a:moveTo>
                  <a:pt x="127004" y="501621"/>
                </a:moveTo>
                <a:lnTo>
                  <a:pt x="73020" y="501621"/>
                </a:lnTo>
                <a:lnTo>
                  <a:pt x="73020" y="514325"/>
                </a:lnTo>
                <a:lnTo>
                  <a:pt x="120651" y="514325"/>
                </a:lnTo>
                <a:lnTo>
                  <a:pt x="127004" y="5016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36804" y="5329808"/>
            <a:ext cx="795655" cy="278765"/>
          </a:xfrm>
          <a:custGeom>
            <a:avLst/>
            <a:gdLst/>
            <a:ahLst/>
            <a:cxnLst/>
            <a:rect l="l" t="t" r="r" b="b"/>
            <a:pathLst>
              <a:path w="795655" h="278764">
                <a:moveTo>
                  <a:pt x="0" y="278582"/>
                </a:moveTo>
                <a:lnTo>
                  <a:pt x="795339" y="278582"/>
                </a:lnTo>
                <a:lnTo>
                  <a:pt x="795339" y="0"/>
                </a:lnTo>
                <a:lnTo>
                  <a:pt x="0" y="0"/>
                </a:lnTo>
                <a:lnTo>
                  <a:pt x="0" y="278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472945" y="5388989"/>
            <a:ext cx="521334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5" dirty="0">
                <a:latin typeface="Calibri"/>
                <a:cs typeface="Calibri"/>
              </a:rPr>
              <a:t>L</a:t>
            </a:r>
            <a:r>
              <a:rPr sz="1300" spc="-5" dirty="0">
                <a:latin typeface="Calibri"/>
                <a:cs typeface="Calibri"/>
              </a:rPr>
              <a:t>l</a:t>
            </a:r>
            <a:r>
              <a:rPr sz="1300" spc="-20" dirty="0">
                <a:latin typeface="Calibri"/>
                <a:cs typeface="Calibri"/>
              </a:rPr>
              <a:t>e</a:t>
            </a:r>
            <a:r>
              <a:rPr sz="1300" spc="-35" dirty="0">
                <a:latin typeface="Calibri"/>
                <a:cs typeface="Calibri"/>
              </a:rPr>
              <a:t>v</a:t>
            </a:r>
            <a:r>
              <a:rPr sz="1300" spc="-10" dirty="0">
                <a:latin typeface="Calibri"/>
                <a:cs typeface="Calibri"/>
              </a:rPr>
              <a:t>a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Calibri"/>
                <a:cs typeface="Calibri"/>
              </a:rPr>
              <a:t>al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192645" y="3158233"/>
            <a:ext cx="127000" cy="689610"/>
          </a:xfrm>
          <a:custGeom>
            <a:avLst/>
            <a:gdLst/>
            <a:ahLst/>
            <a:cxnLst/>
            <a:rect l="l" t="t" r="r" b="b"/>
            <a:pathLst>
              <a:path w="127000" h="689610">
                <a:moveTo>
                  <a:pt x="53858" y="562368"/>
                </a:moveTo>
                <a:lnTo>
                  <a:pt x="0" y="562368"/>
                </a:lnTo>
                <a:lnTo>
                  <a:pt x="63520" y="689353"/>
                </a:lnTo>
                <a:lnTo>
                  <a:pt x="120560" y="575047"/>
                </a:lnTo>
                <a:lnTo>
                  <a:pt x="53858" y="575047"/>
                </a:lnTo>
                <a:lnTo>
                  <a:pt x="53858" y="562368"/>
                </a:lnTo>
                <a:close/>
              </a:path>
              <a:path w="127000" h="689610">
                <a:moveTo>
                  <a:pt x="72908" y="0"/>
                </a:moveTo>
                <a:lnTo>
                  <a:pt x="53858" y="0"/>
                </a:lnTo>
                <a:lnTo>
                  <a:pt x="53858" y="575047"/>
                </a:lnTo>
                <a:lnTo>
                  <a:pt x="72908" y="575047"/>
                </a:lnTo>
                <a:lnTo>
                  <a:pt x="72908" y="0"/>
                </a:lnTo>
                <a:close/>
              </a:path>
              <a:path w="127000" h="689610">
                <a:moveTo>
                  <a:pt x="126888" y="562368"/>
                </a:moveTo>
                <a:lnTo>
                  <a:pt x="72908" y="562368"/>
                </a:lnTo>
                <a:lnTo>
                  <a:pt x="72908" y="575047"/>
                </a:lnTo>
                <a:lnTo>
                  <a:pt x="120560" y="575047"/>
                </a:lnTo>
                <a:lnTo>
                  <a:pt x="126888" y="562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92645" y="4256532"/>
            <a:ext cx="127000" cy="564515"/>
          </a:xfrm>
          <a:custGeom>
            <a:avLst/>
            <a:gdLst/>
            <a:ahLst/>
            <a:cxnLst/>
            <a:rect l="l" t="t" r="r" b="b"/>
            <a:pathLst>
              <a:path w="127000" h="564514">
                <a:moveTo>
                  <a:pt x="53858" y="437387"/>
                </a:moveTo>
                <a:lnTo>
                  <a:pt x="0" y="437387"/>
                </a:lnTo>
                <a:lnTo>
                  <a:pt x="63520" y="564392"/>
                </a:lnTo>
                <a:lnTo>
                  <a:pt x="120549" y="450092"/>
                </a:lnTo>
                <a:lnTo>
                  <a:pt x="53858" y="450092"/>
                </a:lnTo>
                <a:lnTo>
                  <a:pt x="53858" y="437387"/>
                </a:lnTo>
                <a:close/>
              </a:path>
              <a:path w="127000" h="564514">
                <a:moveTo>
                  <a:pt x="72908" y="0"/>
                </a:moveTo>
                <a:lnTo>
                  <a:pt x="53858" y="0"/>
                </a:lnTo>
                <a:lnTo>
                  <a:pt x="53858" y="450092"/>
                </a:lnTo>
                <a:lnTo>
                  <a:pt x="72908" y="450092"/>
                </a:lnTo>
                <a:lnTo>
                  <a:pt x="72908" y="0"/>
                </a:lnTo>
                <a:close/>
              </a:path>
              <a:path w="127000" h="564514">
                <a:moveTo>
                  <a:pt x="126888" y="437387"/>
                </a:moveTo>
                <a:lnTo>
                  <a:pt x="72908" y="437387"/>
                </a:lnTo>
                <a:lnTo>
                  <a:pt x="72908" y="450092"/>
                </a:lnTo>
                <a:lnTo>
                  <a:pt x="120549" y="450092"/>
                </a:lnTo>
                <a:lnTo>
                  <a:pt x="126888" y="437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92645" y="5220842"/>
            <a:ext cx="127000" cy="628650"/>
          </a:xfrm>
          <a:custGeom>
            <a:avLst/>
            <a:gdLst/>
            <a:ahLst/>
            <a:cxnLst/>
            <a:rect l="l" t="t" r="r" b="b"/>
            <a:pathLst>
              <a:path w="127000" h="628650">
                <a:moveTo>
                  <a:pt x="53858" y="501621"/>
                </a:moveTo>
                <a:lnTo>
                  <a:pt x="0" y="501621"/>
                </a:lnTo>
                <a:lnTo>
                  <a:pt x="63520" y="628625"/>
                </a:lnTo>
                <a:lnTo>
                  <a:pt x="120549" y="514325"/>
                </a:lnTo>
                <a:lnTo>
                  <a:pt x="53858" y="514325"/>
                </a:lnTo>
                <a:lnTo>
                  <a:pt x="53858" y="501621"/>
                </a:lnTo>
                <a:close/>
              </a:path>
              <a:path w="127000" h="628650">
                <a:moveTo>
                  <a:pt x="72908" y="0"/>
                </a:moveTo>
                <a:lnTo>
                  <a:pt x="53858" y="0"/>
                </a:lnTo>
                <a:lnTo>
                  <a:pt x="53858" y="514325"/>
                </a:lnTo>
                <a:lnTo>
                  <a:pt x="72908" y="514325"/>
                </a:lnTo>
                <a:lnTo>
                  <a:pt x="72908" y="0"/>
                </a:lnTo>
                <a:close/>
              </a:path>
              <a:path w="127000" h="628650">
                <a:moveTo>
                  <a:pt x="126888" y="501621"/>
                </a:moveTo>
                <a:lnTo>
                  <a:pt x="72908" y="501621"/>
                </a:lnTo>
                <a:lnTo>
                  <a:pt x="72908" y="514325"/>
                </a:lnTo>
                <a:lnTo>
                  <a:pt x="120549" y="514325"/>
                </a:lnTo>
                <a:lnTo>
                  <a:pt x="126888" y="5016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13226" y="3311848"/>
            <a:ext cx="1106805" cy="245110"/>
          </a:xfrm>
          <a:custGeom>
            <a:avLst/>
            <a:gdLst/>
            <a:ahLst/>
            <a:cxnLst/>
            <a:rect l="l" t="t" r="r" b="b"/>
            <a:pathLst>
              <a:path w="1106804" h="245110">
                <a:moveTo>
                  <a:pt x="0" y="244649"/>
                </a:moveTo>
                <a:lnTo>
                  <a:pt x="1106484" y="244649"/>
                </a:lnTo>
                <a:lnTo>
                  <a:pt x="1106484" y="0"/>
                </a:lnTo>
                <a:lnTo>
                  <a:pt x="0" y="0"/>
                </a:lnTo>
                <a:lnTo>
                  <a:pt x="0" y="244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834133" y="3359655"/>
            <a:ext cx="8642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Se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so</a:t>
            </a:r>
            <a:r>
              <a:rPr sz="1200" b="1" spc="-5" dirty="0">
                <a:latin typeface="Calibri"/>
                <a:cs typeface="Calibri"/>
              </a:rPr>
              <a:t>c</a:t>
            </a:r>
            <a:r>
              <a:rPr sz="1200" b="1" spc="5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a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10" dirty="0"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038600" y="4372653"/>
            <a:ext cx="449580" cy="194945"/>
          </a:xfrm>
          <a:custGeom>
            <a:avLst/>
            <a:gdLst/>
            <a:ahLst/>
            <a:cxnLst/>
            <a:rect l="l" t="t" r="r" b="b"/>
            <a:pathLst>
              <a:path w="449579" h="194945">
                <a:moveTo>
                  <a:pt x="0" y="194643"/>
                </a:moveTo>
                <a:lnTo>
                  <a:pt x="449259" y="194643"/>
                </a:lnTo>
                <a:lnTo>
                  <a:pt x="449259" y="0"/>
                </a:lnTo>
                <a:lnTo>
                  <a:pt x="0" y="0"/>
                </a:lnTo>
                <a:lnTo>
                  <a:pt x="0" y="194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182621" y="4395594"/>
            <a:ext cx="1619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695700" y="5354812"/>
            <a:ext cx="1111250" cy="243204"/>
          </a:xfrm>
          <a:custGeom>
            <a:avLst/>
            <a:gdLst/>
            <a:ahLst/>
            <a:cxnLst/>
            <a:rect l="l" t="t" r="r" b="b"/>
            <a:pathLst>
              <a:path w="1111250" h="243204">
                <a:moveTo>
                  <a:pt x="0" y="242863"/>
                </a:moveTo>
                <a:lnTo>
                  <a:pt x="1111245" y="242863"/>
                </a:lnTo>
                <a:lnTo>
                  <a:pt x="1111245" y="0"/>
                </a:lnTo>
                <a:lnTo>
                  <a:pt x="0" y="0"/>
                </a:lnTo>
                <a:lnTo>
                  <a:pt x="0" y="2428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795524" y="5395974"/>
            <a:ext cx="90995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se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libri"/>
                <a:cs typeface="Calibri"/>
              </a:rPr>
              <a:t>asocia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Calibri"/>
                <a:cs typeface="Calibri"/>
              </a:rPr>
              <a:t>c</a:t>
            </a:r>
            <a:r>
              <a:rPr sz="1300" spc="-15" dirty="0">
                <a:latin typeface="Calibri"/>
                <a:cs typeface="Calibri"/>
              </a:rPr>
              <a:t>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727710" y="3158233"/>
            <a:ext cx="127000" cy="689610"/>
          </a:xfrm>
          <a:custGeom>
            <a:avLst/>
            <a:gdLst/>
            <a:ahLst/>
            <a:cxnLst/>
            <a:rect l="l" t="t" r="r" b="b"/>
            <a:pathLst>
              <a:path w="127000" h="689610">
                <a:moveTo>
                  <a:pt x="53980" y="562368"/>
                </a:moveTo>
                <a:lnTo>
                  <a:pt x="0" y="562368"/>
                </a:lnTo>
                <a:lnTo>
                  <a:pt x="63489" y="689353"/>
                </a:lnTo>
                <a:lnTo>
                  <a:pt x="120640" y="575047"/>
                </a:lnTo>
                <a:lnTo>
                  <a:pt x="53980" y="575047"/>
                </a:lnTo>
                <a:lnTo>
                  <a:pt x="53980" y="562368"/>
                </a:lnTo>
                <a:close/>
              </a:path>
              <a:path w="127000" h="689610">
                <a:moveTo>
                  <a:pt x="73030" y="0"/>
                </a:moveTo>
                <a:lnTo>
                  <a:pt x="53980" y="0"/>
                </a:lnTo>
                <a:lnTo>
                  <a:pt x="53980" y="575047"/>
                </a:lnTo>
                <a:lnTo>
                  <a:pt x="73030" y="575047"/>
                </a:lnTo>
                <a:lnTo>
                  <a:pt x="73030" y="0"/>
                </a:lnTo>
                <a:close/>
              </a:path>
              <a:path w="127000" h="689610">
                <a:moveTo>
                  <a:pt x="126979" y="562368"/>
                </a:moveTo>
                <a:lnTo>
                  <a:pt x="73030" y="562368"/>
                </a:lnTo>
                <a:lnTo>
                  <a:pt x="73030" y="575047"/>
                </a:lnTo>
                <a:lnTo>
                  <a:pt x="120640" y="575047"/>
                </a:lnTo>
                <a:lnTo>
                  <a:pt x="126979" y="562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27710" y="4256532"/>
            <a:ext cx="127000" cy="564515"/>
          </a:xfrm>
          <a:custGeom>
            <a:avLst/>
            <a:gdLst/>
            <a:ahLst/>
            <a:cxnLst/>
            <a:rect l="l" t="t" r="r" b="b"/>
            <a:pathLst>
              <a:path w="127000" h="564514">
                <a:moveTo>
                  <a:pt x="53980" y="437387"/>
                </a:moveTo>
                <a:lnTo>
                  <a:pt x="0" y="437387"/>
                </a:lnTo>
                <a:lnTo>
                  <a:pt x="63489" y="564392"/>
                </a:lnTo>
                <a:lnTo>
                  <a:pt x="120628" y="450092"/>
                </a:lnTo>
                <a:lnTo>
                  <a:pt x="53980" y="450092"/>
                </a:lnTo>
                <a:lnTo>
                  <a:pt x="53980" y="437387"/>
                </a:lnTo>
                <a:close/>
              </a:path>
              <a:path w="127000" h="564514">
                <a:moveTo>
                  <a:pt x="73030" y="0"/>
                </a:moveTo>
                <a:lnTo>
                  <a:pt x="53980" y="0"/>
                </a:lnTo>
                <a:lnTo>
                  <a:pt x="53980" y="450092"/>
                </a:lnTo>
                <a:lnTo>
                  <a:pt x="73030" y="450092"/>
                </a:lnTo>
                <a:lnTo>
                  <a:pt x="73030" y="0"/>
                </a:lnTo>
                <a:close/>
              </a:path>
              <a:path w="127000" h="564514">
                <a:moveTo>
                  <a:pt x="126979" y="437387"/>
                </a:moveTo>
                <a:lnTo>
                  <a:pt x="73030" y="437387"/>
                </a:lnTo>
                <a:lnTo>
                  <a:pt x="73030" y="450092"/>
                </a:lnTo>
                <a:lnTo>
                  <a:pt x="120628" y="450092"/>
                </a:lnTo>
                <a:lnTo>
                  <a:pt x="126979" y="437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27710" y="5220842"/>
            <a:ext cx="127000" cy="628650"/>
          </a:xfrm>
          <a:custGeom>
            <a:avLst/>
            <a:gdLst/>
            <a:ahLst/>
            <a:cxnLst/>
            <a:rect l="l" t="t" r="r" b="b"/>
            <a:pathLst>
              <a:path w="127000" h="628650">
                <a:moveTo>
                  <a:pt x="53980" y="501621"/>
                </a:moveTo>
                <a:lnTo>
                  <a:pt x="0" y="501621"/>
                </a:lnTo>
                <a:lnTo>
                  <a:pt x="63489" y="628625"/>
                </a:lnTo>
                <a:lnTo>
                  <a:pt x="120628" y="514325"/>
                </a:lnTo>
                <a:lnTo>
                  <a:pt x="53980" y="514325"/>
                </a:lnTo>
                <a:lnTo>
                  <a:pt x="53980" y="501621"/>
                </a:lnTo>
                <a:close/>
              </a:path>
              <a:path w="127000" h="628650">
                <a:moveTo>
                  <a:pt x="73030" y="0"/>
                </a:moveTo>
                <a:lnTo>
                  <a:pt x="53980" y="0"/>
                </a:lnTo>
                <a:lnTo>
                  <a:pt x="53980" y="514325"/>
                </a:lnTo>
                <a:lnTo>
                  <a:pt x="73030" y="514325"/>
                </a:lnTo>
                <a:lnTo>
                  <a:pt x="73030" y="0"/>
                </a:lnTo>
                <a:close/>
              </a:path>
              <a:path w="127000" h="628650">
                <a:moveTo>
                  <a:pt x="126979" y="501621"/>
                </a:moveTo>
                <a:lnTo>
                  <a:pt x="73030" y="501621"/>
                </a:lnTo>
                <a:lnTo>
                  <a:pt x="73030" y="514325"/>
                </a:lnTo>
                <a:lnTo>
                  <a:pt x="120628" y="514325"/>
                </a:lnTo>
                <a:lnTo>
                  <a:pt x="126979" y="5016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26095" y="3313634"/>
            <a:ext cx="1314450" cy="245110"/>
          </a:xfrm>
          <a:custGeom>
            <a:avLst/>
            <a:gdLst/>
            <a:ahLst/>
            <a:cxnLst/>
            <a:rect l="l" t="t" r="r" b="b"/>
            <a:pathLst>
              <a:path w="1314450" h="245110">
                <a:moveTo>
                  <a:pt x="0" y="244661"/>
                </a:moveTo>
                <a:lnTo>
                  <a:pt x="1314449" y="244661"/>
                </a:lnTo>
                <a:lnTo>
                  <a:pt x="1314449" y="0"/>
                </a:lnTo>
                <a:lnTo>
                  <a:pt x="0" y="0"/>
                </a:lnTo>
                <a:lnTo>
                  <a:pt x="0" y="244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5268853" y="3361433"/>
            <a:ext cx="102996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G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spc="-10" dirty="0">
                <a:latin typeface="Calibri"/>
                <a:cs typeface="Calibri"/>
              </a:rPr>
              <a:t>a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mie</a:t>
            </a:r>
            <a:r>
              <a:rPr sz="1200" b="1" spc="-10" dirty="0">
                <a:latin typeface="Calibri"/>
                <a:cs typeface="Calibri"/>
              </a:rPr>
              <a:t>do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424556" y="4358366"/>
            <a:ext cx="739775" cy="209550"/>
          </a:xfrm>
          <a:custGeom>
            <a:avLst/>
            <a:gdLst/>
            <a:ahLst/>
            <a:cxnLst/>
            <a:rect l="l" t="t" r="r" b="b"/>
            <a:pathLst>
              <a:path w="739775" h="209550">
                <a:moveTo>
                  <a:pt x="0" y="208930"/>
                </a:moveTo>
                <a:lnTo>
                  <a:pt x="739783" y="208930"/>
                </a:lnTo>
                <a:lnTo>
                  <a:pt x="739783" y="0"/>
                </a:lnTo>
                <a:lnTo>
                  <a:pt x="0" y="0"/>
                </a:lnTo>
                <a:lnTo>
                  <a:pt x="0" y="2089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568827" y="4388610"/>
            <a:ext cx="4521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091165" y="5306592"/>
            <a:ext cx="1406525" cy="323850"/>
          </a:xfrm>
          <a:custGeom>
            <a:avLst/>
            <a:gdLst/>
            <a:ahLst/>
            <a:cxnLst/>
            <a:rect l="l" t="t" r="r" b="b"/>
            <a:pathLst>
              <a:path w="1406525" h="323850">
                <a:moveTo>
                  <a:pt x="0" y="323231"/>
                </a:moveTo>
                <a:lnTo>
                  <a:pt x="1406533" y="323231"/>
                </a:lnTo>
                <a:lnTo>
                  <a:pt x="1406533" y="0"/>
                </a:lnTo>
                <a:lnTo>
                  <a:pt x="0" y="0"/>
                </a:lnTo>
                <a:lnTo>
                  <a:pt x="0" y="323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550793" y="5293612"/>
            <a:ext cx="768985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5"/>
              </a:lnSpc>
            </a:pPr>
            <a:r>
              <a:rPr sz="1300" spc="-20" dirty="0">
                <a:latin typeface="Calibri"/>
                <a:cs typeface="Calibri"/>
              </a:rPr>
              <a:t>g</a:t>
            </a:r>
            <a:r>
              <a:rPr sz="1300" spc="-10" dirty="0">
                <a:latin typeface="Calibri"/>
                <a:cs typeface="Calibri"/>
              </a:rPr>
              <a:t>ene</a:t>
            </a:r>
            <a:r>
              <a:rPr sz="1300" spc="-25" dirty="0">
                <a:latin typeface="Calibri"/>
                <a:cs typeface="Calibri"/>
              </a:rPr>
              <a:t>r</a:t>
            </a:r>
            <a:r>
              <a:rPr sz="1300" spc="-10" dirty="0">
                <a:latin typeface="Calibri"/>
                <a:cs typeface="Calibri"/>
              </a:rPr>
              <a:t>a</a:t>
            </a:r>
            <a:endParaRPr sz="1300">
              <a:latin typeface="Calibri"/>
              <a:cs typeface="Calibri"/>
            </a:endParaRPr>
          </a:p>
          <a:p>
            <a:pPr marR="5080" algn="r">
              <a:lnSpc>
                <a:spcPts val="1405"/>
              </a:lnSpc>
            </a:pPr>
            <a:r>
              <a:rPr sz="1300" spc="-10" dirty="0">
                <a:latin typeface="Calibri"/>
                <a:cs typeface="Calibri"/>
              </a:rPr>
              <a:t>a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Calibri"/>
                <a:cs typeface="Calibri"/>
              </a:rPr>
              <a:t>al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268853" y="5452049"/>
            <a:ext cx="814069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5" dirty="0">
                <a:latin typeface="Calibri"/>
                <a:cs typeface="Calibri"/>
              </a:rPr>
              <a:t>d</a:t>
            </a:r>
            <a:r>
              <a:rPr sz="1300" spc="-5" dirty="0">
                <a:latin typeface="Calibri"/>
                <a:cs typeface="Calibri"/>
              </a:rPr>
              <a:t>e</a:t>
            </a:r>
            <a:r>
              <a:rPr sz="1300" spc="-15" dirty="0">
                <a:latin typeface="Calibri"/>
                <a:cs typeface="Calibri"/>
              </a:rPr>
              <a:t>p</a:t>
            </a:r>
            <a:r>
              <a:rPr sz="1300" spc="-5" dirty="0">
                <a:latin typeface="Calibri"/>
                <a:cs typeface="Calibri"/>
              </a:rPr>
              <a:t>e</a:t>
            </a:r>
            <a:r>
              <a:rPr sz="1300" spc="-15" dirty="0">
                <a:latin typeface="Calibri"/>
                <a:cs typeface="Calibri"/>
              </a:rPr>
              <a:t>n</a:t>
            </a:r>
            <a:r>
              <a:rPr sz="1300" spc="-5" dirty="0">
                <a:latin typeface="Calibri"/>
                <a:cs typeface="Calibri"/>
              </a:rPr>
              <a:t>d</a:t>
            </a:r>
            <a:r>
              <a:rPr sz="1300" spc="-10" dirty="0">
                <a:latin typeface="Calibri"/>
                <a:cs typeface="Calibri"/>
              </a:rPr>
              <a:t>enci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251710" y="3158240"/>
            <a:ext cx="127000" cy="2691765"/>
          </a:xfrm>
          <a:custGeom>
            <a:avLst/>
            <a:gdLst/>
            <a:ahLst/>
            <a:cxnLst/>
            <a:rect l="l" t="t" r="r" b="b"/>
            <a:pathLst>
              <a:path w="127000" h="2691765">
                <a:moveTo>
                  <a:pt x="53980" y="2564224"/>
                </a:moveTo>
                <a:lnTo>
                  <a:pt x="0" y="2564224"/>
                </a:lnTo>
                <a:lnTo>
                  <a:pt x="63489" y="2691228"/>
                </a:lnTo>
                <a:lnTo>
                  <a:pt x="120622" y="2576940"/>
                </a:lnTo>
                <a:lnTo>
                  <a:pt x="53980" y="2576940"/>
                </a:lnTo>
                <a:lnTo>
                  <a:pt x="53980" y="2564224"/>
                </a:lnTo>
                <a:close/>
              </a:path>
              <a:path w="127000" h="2691765">
                <a:moveTo>
                  <a:pt x="73030" y="0"/>
                </a:moveTo>
                <a:lnTo>
                  <a:pt x="53980" y="0"/>
                </a:lnTo>
                <a:lnTo>
                  <a:pt x="53980" y="2576940"/>
                </a:lnTo>
                <a:lnTo>
                  <a:pt x="73030" y="2576940"/>
                </a:lnTo>
                <a:lnTo>
                  <a:pt x="73030" y="0"/>
                </a:lnTo>
                <a:close/>
              </a:path>
              <a:path w="127000" h="2691765">
                <a:moveTo>
                  <a:pt x="126979" y="2564224"/>
                </a:moveTo>
                <a:lnTo>
                  <a:pt x="73030" y="2564224"/>
                </a:lnTo>
                <a:lnTo>
                  <a:pt x="73030" y="2576940"/>
                </a:lnTo>
                <a:lnTo>
                  <a:pt x="120622" y="2576940"/>
                </a:lnTo>
                <a:lnTo>
                  <a:pt x="126979" y="2564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78345" y="2024301"/>
            <a:ext cx="386080" cy="366395"/>
          </a:xfrm>
          <a:custGeom>
            <a:avLst/>
            <a:gdLst/>
            <a:ahLst/>
            <a:cxnLst/>
            <a:rect l="l" t="t" r="r" b="b"/>
            <a:pathLst>
              <a:path w="386079" h="366394">
                <a:moveTo>
                  <a:pt x="0" y="366092"/>
                </a:moveTo>
                <a:lnTo>
                  <a:pt x="385764" y="366092"/>
                </a:lnTo>
                <a:lnTo>
                  <a:pt x="385764" y="0"/>
                </a:lnTo>
                <a:lnTo>
                  <a:pt x="0" y="0"/>
                </a:lnTo>
                <a:lnTo>
                  <a:pt x="0" y="3660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550924" y="937890"/>
            <a:ext cx="3775710" cy="141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7F0000"/>
                </a:solidFill>
                <a:latin typeface="Calibri"/>
                <a:cs typeface="Calibri"/>
              </a:rPr>
              <a:t>-</a:t>
            </a:r>
            <a:r>
              <a:rPr sz="2000" spc="-35" dirty="0">
                <a:solidFill>
                  <a:srgbClr val="7F000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7F0000"/>
                </a:solidFill>
                <a:latin typeface="Calibri"/>
                <a:cs typeface="Calibri"/>
              </a:rPr>
              <a:t>ep</a:t>
            </a:r>
            <a:r>
              <a:rPr sz="2000" spc="-30" dirty="0">
                <a:solidFill>
                  <a:srgbClr val="7F000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7F0000"/>
                </a:solidFill>
                <a:latin typeface="Calibri"/>
                <a:cs typeface="Calibri"/>
              </a:rPr>
              <a:t>es</a:t>
            </a:r>
            <a:r>
              <a:rPr sz="2000" spc="-10" dirty="0">
                <a:solidFill>
                  <a:srgbClr val="7F0000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7F0000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7F0000"/>
                </a:solidFill>
                <a:latin typeface="Calibri"/>
                <a:cs typeface="Calibri"/>
              </a:rPr>
              <a:t>aci</a:t>
            </a:r>
            <a:r>
              <a:rPr sz="2000" spc="-5" dirty="0">
                <a:solidFill>
                  <a:srgbClr val="7F0000"/>
                </a:solidFill>
                <a:latin typeface="Calibri"/>
                <a:cs typeface="Calibri"/>
              </a:rPr>
              <a:t>one</a:t>
            </a:r>
            <a:r>
              <a:rPr sz="2000" dirty="0">
                <a:solidFill>
                  <a:srgbClr val="7F0000"/>
                </a:solidFill>
                <a:latin typeface="Calibri"/>
                <a:cs typeface="Calibri"/>
              </a:rPr>
              <a:t>s</a:t>
            </a:r>
            <a:r>
              <a:rPr sz="2000" spc="-3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7F0000"/>
                </a:solidFill>
                <a:latin typeface="Calibri"/>
                <a:cs typeface="Calibri"/>
              </a:rPr>
              <a:t>soc</a:t>
            </a:r>
            <a:r>
              <a:rPr sz="2000" dirty="0">
                <a:solidFill>
                  <a:srgbClr val="7F0000"/>
                </a:solidFill>
                <a:latin typeface="Calibri"/>
                <a:cs typeface="Calibri"/>
              </a:rPr>
              <a:t>ia</a:t>
            </a:r>
            <a:r>
              <a:rPr sz="2000" spc="-10" dirty="0">
                <a:solidFill>
                  <a:srgbClr val="7F000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7F0000"/>
                </a:solidFill>
                <a:latin typeface="Calibri"/>
                <a:cs typeface="Calibri"/>
              </a:rPr>
              <a:t>es</a:t>
            </a:r>
            <a:r>
              <a:rPr sz="2000" spc="-3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7F0000"/>
                </a:solidFill>
                <a:latin typeface="Calibri"/>
                <a:cs typeface="Calibri"/>
              </a:rPr>
              <a:t>de</a:t>
            </a:r>
            <a:r>
              <a:rPr sz="2000" dirty="0">
                <a:solidFill>
                  <a:srgbClr val="7F0000"/>
                </a:solidFill>
                <a:latin typeface="Calibri"/>
                <a:cs typeface="Calibri"/>
              </a:rPr>
              <a:t>l</a:t>
            </a:r>
            <a:r>
              <a:rPr sz="2000" spc="-4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7F0000"/>
                </a:solidFill>
                <a:latin typeface="Calibri"/>
                <a:cs typeface="Calibri"/>
              </a:rPr>
              <a:t>VP</a:t>
            </a:r>
            <a:r>
              <a:rPr sz="2000" spc="10" dirty="0">
                <a:solidFill>
                  <a:srgbClr val="7F0000"/>
                </a:solidFill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R="367665" algn="ctr">
              <a:lnSpc>
                <a:spcPct val="100000"/>
              </a:lnSpc>
              <a:spcBef>
                <a:spcPts val="1610"/>
              </a:spcBef>
            </a:pPr>
            <a:r>
              <a:rPr sz="2000" b="1" spc="-5" dirty="0">
                <a:latin typeface="Calibri"/>
                <a:cs typeface="Calibri"/>
              </a:rPr>
              <a:t>VPH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850">
              <a:latin typeface="Times New Roman"/>
              <a:cs typeface="Times New Roman"/>
            </a:endParaRPr>
          </a:p>
          <a:p>
            <a:pPr marR="326390" algn="ctr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436116" y="2884674"/>
            <a:ext cx="5988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I</a:t>
            </a:r>
            <a:r>
              <a:rPr sz="1200" b="1" spc="-20" dirty="0">
                <a:latin typeface="Calibri"/>
                <a:cs typeface="Calibri"/>
              </a:rPr>
              <a:t>nf</a:t>
            </a:r>
            <a:r>
              <a:rPr sz="1200" b="1" spc="-5" dirty="0">
                <a:latin typeface="Calibri"/>
                <a:cs typeface="Calibri"/>
              </a:rPr>
              <a:t>ec</a:t>
            </a:r>
            <a:r>
              <a:rPr sz="1200" b="1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ión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867406" y="2796054"/>
            <a:ext cx="78867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95"/>
              </a:lnSpc>
            </a:pPr>
            <a:r>
              <a:rPr sz="1200" b="1" spc="-60" dirty="0">
                <a:latin typeface="Calibri"/>
                <a:cs typeface="Calibri"/>
              </a:rPr>
              <a:t>T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spc="-10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nsmisión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295"/>
              </a:lnSpc>
            </a:pPr>
            <a:r>
              <a:rPr sz="1200" b="1" dirty="0">
                <a:latin typeface="Calibri"/>
                <a:cs typeface="Calibri"/>
              </a:rPr>
              <a:t>s</a:t>
            </a:r>
            <a:r>
              <a:rPr sz="1200" b="1" spc="-30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x</a:t>
            </a:r>
            <a:r>
              <a:rPr sz="1200" b="1" spc="-10" dirty="0">
                <a:latin typeface="Calibri"/>
                <a:cs typeface="Calibri"/>
              </a:rPr>
              <a:t>u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276219" y="2796054"/>
            <a:ext cx="1028065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95"/>
              </a:lnSpc>
            </a:pPr>
            <a:r>
              <a:rPr sz="1200" b="1" spc="-40" dirty="0">
                <a:latin typeface="Calibri"/>
                <a:cs typeface="Calibri"/>
              </a:rPr>
              <a:t>F</a:t>
            </a:r>
            <a:r>
              <a:rPr sz="1200" b="1" spc="-10" dirty="0">
                <a:latin typeface="Calibri"/>
                <a:cs typeface="Calibri"/>
              </a:rPr>
              <a:t>a</a:t>
            </a:r>
            <a:r>
              <a:rPr sz="1200" b="1" spc="-5" dirty="0">
                <a:latin typeface="Calibri"/>
                <a:cs typeface="Calibri"/>
              </a:rPr>
              <a:t>c</a:t>
            </a:r>
            <a:r>
              <a:rPr sz="1200" b="1" spc="-10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Calibri"/>
                <a:cs typeface="Calibri"/>
              </a:rPr>
              <a:t>de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5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i</a:t>
            </a:r>
            <a:r>
              <a:rPr sz="1200" b="1" spc="-10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s</a:t>
            </a:r>
            <a:r>
              <a:rPr sz="1200" b="1" spc="-20" dirty="0">
                <a:latin typeface="Calibri"/>
                <a:cs typeface="Calibri"/>
              </a:rPr>
              <a:t>g</a:t>
            </a:r>
            <a:r>
              <a:rPr sz="1200" b="1" dirty="0">
                <a:latin typeface="Calibri"/>
                <a:cs typeface="Calibri"/>
              </a:rPr>
              <a:t>o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295"/>
              </a:lnSpc>
            </a:pPr>
            <a:r>
              <a:rPr sz="1200" b="1" spc="-10" dirty="0">
                <a:latin typeface="Calibri"/>
                <a:cs typeface="Calibri"/>
              </a:rPr>
              <a:t>p</a:t>
            </a:r>
            <a:r>
              <a:rPr sz="1200" b="1" spc="-15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r</a:t>
            </a:r>
            <a:r>
              <a:rPr sz="1200" b="1" spc="-10" dirty="0">
                <a:latin typeface="Calibri"/>
                <a:cs typeface="Calibri"/>
              </a:rPr>
              <a:t>a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cá</a:t>
            </a:r>
            <a:r>
              <a:rPr sz="1200" b="1" spc="-10" dirty="0">
                <a:latin typeface="Calibri"/>
                <a:cs typeface="Calibri"/>
              </a:rPr>
              <a:t>n</a:t>
            </a:r>
            <a:r>
              <a:rPr sz="1200" b="1" spc="-5" dirty="0">
                <a:latin typeface="Calibri"/>
                <a:cs typeface="Calibri"/>
              </a:rPr>
              <a:t>cer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923918" y="2884674"/>
            <a:ext cx="7804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M</a:t>
            </a:r>
            <a:r>
              <a:rPr sz="1200" b="1" spc="-10" dirty="0">
                <a:latin typeface="Calibri"/>
                <a:cs typeface="Calibri"/>
              </a:rPr>
              <a:t>uy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5" dirty="0">
                <a:latin typeface="Calibri"/>
                <a:cs typeface="Calibri"/>
              </a:rPr>
              <a:t>m</a:t>
            </a:r>
            <a:r>
              <a:rPr sz="1200" b="1" spc="-10" dirty="0">
                <a:latin typeface="Calibri"/>
                <a:cs typeface="Calibri"/>
              </a:rPr>
              <a:t>ún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14312" y="3390656"/>
            <a:ext cx="7858759" cy="1905"/>
          </a:xfrm>
          <a:custGeom>
            <a:avLst/>
            <a:gdLst/>
            <a:ahLst/>
            <a:cxnLst/>
            <a:rect l="l" t="t" r="r" b="b"/>
            <a:pathLst>
              <a:path w="7858759" h="1904">
                <a:moveTo>
                  <a:pt x="0" y="0"/>
                </a:moveTo>
                <a:lnTo>
                  <a:pt x="7858193" y="1523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14312" y="5819464"/>
            <a:ext cx="8001634" cy="1905"/>
          </a:xfrm>
          <a:custGeom>
            <a:avLst/>
            <a:gdLst/>
            <a:ahLst/>
            <a:cxnLst/>
            <a:rect l="l" t="t" r="r" b="b"/>
            <a:pathLst>
              <a:path w="8001634" h="1904">
                <a:moveTo>
                  <a:pt x="0" y="0"/>
                </a:moveTo>
                <a:lnTo>
                  <a:pt x="8001053" y="1597"/>
                </a:lnTo>
              </a:path>
            </a:pathLst>
          </a:custGeom>
          <a:ln w="952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4416682" y="6594399"/>
            <a:ext cx="42100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latin typeface="Arial"/>
                <a:cs typeface="Arial"/>
              </a:rPr>
              <a:t>W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ne</a:t>
            </a:r>
            <a:r>
              <a:rPr sz="1200" spc="-65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co</a:t>
            </a:r>
            <a:r>
              <a:rPr sz="1200" spc="-10" dirty="0">
                <a:latin typeface="Arial"/>
                <a:cs typeface="Arial"/>
              </a:rPr>
              <a:t>sta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J,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ed</a:t>
            </a:r>
            <a:r>
              <a:rPr sz="1200" spc="-5" dirty="0">
                <a:latin typeface="Arial"/>
                <a:cs typeface="Arial"/>
              </a:rPr>
              <a:t>ica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th</a:t>
            </a:r>
            <a:r>
              <a:rPr sz="1200" dirty="0">
                <a:latin typeface="Arial"/>
                <a:cs typeface="Arial"/>
              </a:rPr>
              <a:t>rop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2012</a:t>
            </a:r>
            <a:r>
              <a:rPr sz="1200" spc="-5" dirty="0">
                <a:latin typeface="Arial"/>
                <a:cs typeface="Arial"/>
              </a:rPr>
              <a:t>;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31</a:t>
            </a:r>
            <a:r>
              <a:rPr sz="1200" spc="-5" dirty="0">
                <a:latin typeface="Arial"/>
                <a:cs typeface="Arial"/>
              </a:rPr>
              <a:t>:7</a:t>
            </a:r>
            <a:r>
              <a:rPr sz="1200" spc="15" dirty="0">
                <a:latin typeface="Arial"/>
                <a:cs typeface="Arial"/>
              </a:rPr>
              <a:t>7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92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820286"/>
            <a:ext cx="3409950" cy="409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Ni</a:t>
            </a:r>
            <a:r>
              <a:rPr sz="2400" b="1" spc="-35" dirty="0">
                <a:latin typeface="Calibri"/>
                <a:cs typeface="Calibri"/>
              </a:rPr>
              <a:t>v</a:t>
            </a:r>
            <a:r>
              <a:rPr sz="2400" b="1" spc="-5" dirty="0">
                <a:latin typeface="Calibri"/>
                <a:cs typeface="Calibri"/>
              </a:rPr>
              <a:t>ele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spc="-15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c</a:t>
            </a:r>
            <a:r>
              <a:rPr sz="2400" b="1" spc="-10" dirty="0">
                <a:latin typeface="Calibri"/>
                <a:cs typeface="Calibri"/>
              </a:rPr>
              <a:t>ació</a:t>
            </a:r>
            <a:r>
              <a:rPr sz="2400" b="1" spc="-15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254D74"/>
              </a:buClr>
              <a:buFont typeface="Arial"/>
              <a:buChar char="•"/>
              <a:tabLst>
                <a:tab pos="356235" algn="l"/>
              </a:tabLst>
            </a:pPr>
            <a:r>
              <a:rPr sz="3600" spc="-5" dirty="0">
                <a:solidFill>
                  <a:srgbClr val="254D74"/>
                </a:solidFill>
                <a:latin typeface="Arial Narrow"/>
                <a:cs typeface="Arial Narrow"/>
              </a:rPr>
              <a:t>Masi</a:t>
            </a:r>
            <a:r>
              <a:rPr sz="3600" spc="5" dirty="0">
                <a:solidFill>
                  <a:srgbClr val="254D74"/>
                </a:solidFill>
                <a:latin typeface="Arial Narrow"/>
                <a:cs typeface="Arial Narrow"/>
              </a:rPr>
              <a:t>v</a:t>
            </a:r>
            <a:r>
              <a:rPr sz="3600" dirty="0">
                <a:solidFill>
                  <a:srgbClr val="254D74"/>
                </a:solidFill>
                <a:latin typeface="Arial Narrow"/>
                <a:cs typeface="Arial Narrow"/>
              </a:rPr>
              <a:t>o</a:t>
            </a:r>
            <a:endParaRPr sz="3600">
              <a:latin typeface="Arial Narrow"/>
              <a:cs typeface="Arial Narrow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Cu</a:t>
            </a:r>
            <a:r>
              <a:rPr sz="2000" dirty="0">
                <a:latin typeface="Calibri"/>
                <a:cs typeface="Calibri"/>
              </a:rPr>
              <a:t>ña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adio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10"/>
              </a:spcBef>
              <a:buClr>
                <a:srgbClr val="254D74"/>
              </a:buClr>
              <a:buFont typeface="Arial"/>
              <a:buChar char="•"/>
              <a:tabLst>
                <a:tab pos="356235" algn="l"/>
              </a:tabLst>
            </a:pPr>
            <a:r>
              <a:rPr sz="3600" spc="-20" dirty="0">
                <a:solidFill>
                  <a:srgbClr val="254D74"/>
                </a:solidFill>
                <a:latin typeface="Arial Narrow"/>
                <a:cs typeface="Arial Narrow"/>
              </a:rPr>
              <a:t>Com</a:t>
            </a:r>
            <a:r>
              <a:rPr sz="3600" spc="-5" dirty="0">
                <a:solidFill>
                  <a:srgbClr val="254D74"/>
                </a:solidFill>
                <a:latin typeface="Arial Narrow"/>
                <a:cs typeface="Arial Narrow"/>
              </a:rPr>
              <a:t>unitar</a:t>
            </a:r>
            <a:r>
              <a:rPr sz="3600" spc="10" dirty="0">
                <a:solidFill>
                  <a:srgbClr val="254D74"/>
                </a:solidFill>
                <a:latin typeface="Arial Narrow"/>
                <a:cs typeface="Arial Narrow"/>
              </a:rPr>
              <a:t>i</a:t>
            </a:r>
            <a:r>
              <a:rPr sz="3600" dirty="0">
                <a:solidFill>
                  <a:srgbClr val="254D74"/>
                </a:solidFill>
                <a:latin typeface="Arial Narrow"/>
                <a:cs typeface="Arial Narrow"/>
              </a:rPr>
              <a:t>o</a:t>
            </a:r>
            <a:endParaRPr sz="3600">
              <a:latin typeface="Arial Narrow"/>
              <a:cs typeface="Arial Narrow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omo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10"/>
              </a:spcBef>
              <a:buClr>
                <a:srgbClr val="254D74"/>
              </a:buClr>
              <a:buFont typeface="Arial"/>
              <a:buChar char="•"/>
              <a:tabLst>
                <a:tab pos="356235" algn="l"/>
              </a:tabLst>
            </a:pPr>
            <a:r>
              <a:rPr sz="3600" dirty="0">
                <a:solidFill>
                  <a:srgbClr val="254D74"/>
                </a:solidFill>
                <a:latin typeface="Arial Narrow"/>
                <a:cs typeface="Arial Narrow"/>
              </a:rPr>
              <a:t>Servicios</a:t>
            </a:r>
            <a:r>
              <a:rPr sz="3600" spc="-100" dirty="0">
                <a:solidFill>
                  <a:srgbClr val="254D74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254D74"/>
                </a:solidFill>
                <a:latin typeface="Arial Narrow"/>
                <a:cs typeface="Arial Narrow"/>
              </a:rPr>
              <a:t>d</a:t>
            </a:r>
            <a:r>
              <a:rPr sz="3600" dirty="0">
                <a:solidFill>
                  <a:srgbClr val="254D74"/>
                </a:solidFill>
                <a:latin typeface="Arial Narrow"/>
                <a:cs typeface="Arial Narrow"/>
              </a:rPr>
              <a:t>e</a:t>
            </a:r>
            <a:r>
              <a:rPr sz="3600" spc="-95" dirty="0">
                <a:solidFill>
                  <a:srgbClr val="254D74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254D74"/>
                </a:solidFill>
                <a:latin typeface="Arial Narrow"/>
                <a:cs typeface="Arial Narrow"/>
              </a:rPr>
              <a:t>salud</a:t>
            </a:r>
            <a:endParaRPr sz="3600">
              <a:latin typeface="Arial Narrow"/>
              <a:cs typeface="Arial Narrow"/>
            </a:endParaRPr>
          </a:p>
          <a:p>
            <a:pPr marL="756285" lvl="1" indent="-286385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Carn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9310">
              <a:lnSpc>
                <a:spcPct val="100000"/>
              </a:lnSpc>
            </a:pPr>
            <a:r>
              <a:rPr sz="4000" spc="-20" dirty="0">
                <a:solidFill>
                  <a:srgbClr val="7F0000"/>
                </a:solidFill>
              </a:rPr>
              <a:t>1.</a:t>
            </a:r>
            <a:r>
              <a:rPr sz="4000" spc="-10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7F0000"/>
                </a:solidFill>
              </a:rPr>
              <a:t>E</a:t>
            </a:r>
            <a:r>
              <a:rPr sz="4000" spc="-65" dirty="0">
                <a:solidFill>
                  <a:srgbClr val="7F0000"/>
                </a:solidFill>
              </a:rPr>
              <a:t>s</a:t>
            </a:r>
            <a:r>
              <a:rPr sz="4000" spc="-15" dirty="0">
                <a:solidFill>
                  <a:srgbClr val="7F0000"/>
                </a:solidFill>
              </a:rPr>
              <a:t>t</a:t>
            </a:r>
            <a:r>
              <a:rPr sz="4000" spc="-95" dirty="0">
                <a:solidFill>
                  <a:srgbClr val="7F0000"/>
                </a:solidFill>
              </a:rPr>
              <a:t>r</a:t>
            </a:r>
            <a:r>
              <a:rPr sz="4000" spc="-55" dirty="0">
                <a:solidFill>
                  <a:srgbClr val="7F0000"/>
                </a:solidFill>
              </a:rPr>
              <a:t>a</a:t>
            </a:r>
            <a:r>
              <a:rPr sz="4000" spc="-60" dirty="0">
                <a:solidFill>
                  <a:srgbClr val="7F0000"/>
                </a:solidFill>
              </a:rPr>
              <a:t>t</a:t>
            </a:r>
            <a:r>
              <a:rPr sz="4000" spc="-20" dirty="0">
                <a:solidFill>
                  <a:srgbClr val="7F0000"/>
                </a:solidFill>
              </a:rPr>
              <a:t>egia</a:t>
            </a:r>
            <a:r>
              <a:rPr sz="4000" spc="-11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7F0000"/>
                </a:solidFill>
              </a:rPr>
              <a:t>d</a:t>
            </a:r>
            <a:r>
              <a:rPr sz="4000" spc="-20" dirty="0">
                <a:solidFill>
                  <a:srgbClr val="7F0000"/>
                </a:solidFill>
              </a:rPr>
              <a:t>e</a:t>
            </a:r>
            <a:r>
              <a:rPr sz="4000" spc="-9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4000" spc="-55" dirty="0">
                <a:solidFill>
                  <a:srgbClr val="7F0000"/>
                </a:solidFill>
              </a:rPr>
              <a:t>c</a:t>
            </a:r>
            <a:r>
              <a:rPr sz="4000" spc="-30" dirty="0">
                <a:solidFill>
                  <a:srgbClr val="7F0000"/>
                </a:solidFill>
              </a:rPr>
              <a:t>omun</a:t>
            </a:r>
            <a:r>
              <a:rPr sz="4000" spc="-10" dirty="0">
                <a:solidFill>
                  <a:srgbClr val="7F0000"/>
                </a:solidFill>
              </a:rPr>
              <a:t>i</a:t>
            </a:r>
            <a:r>
              <a:rPr sz="4000" spc="-55" dirty="0">
                <a:solidFill>
                  <a:srgbClr val="7F0000"/>
                </a:solidFill>
              </a:rPr>
              <a:t>c</a:t>
            </a:r>
            <a:r>
              <a:rPr sz="4000" spc="-15" dirty="0">
                <a:solidFill>
                  <a:srgbClr val="7F0000"/>
                </a:solidFill>
              </a:rPr>
              <a:t>aci</a:t>
            </a:r>
            <a:r>
              <a:rPr sz="4000" spc="-30" dirty="0">
                <a:solidFill>
                  <a:srgbClr val="7F0000"/>
                </a:solidFill>
              </a:rPr>
              <a:t>ón</a:t>
            </a:r>
            <a:endParaRPr sz="40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4000" spc="-5" dirty="0">
                <a:solidFill>
                  <a:srgbClr val="7F0000"/>
                </a:solidFill>
              </a:rPr>
              <a:t>-</a:t>
            </a:r>
            <a:r>
              <a:rPr sz="4000" spc="-30" dirty="0">
                <a:solidFill>
                  <a:srgbClr val="7F0000"/>
                </a:solidFill>
              </a:rPr>
              <a:t>VPH</a:t>
            </a:r>
            <a:r>
              <a:rPr sz="4000" dirty="0">
                <a:solidFill>
                  <a:srgbClr val="7F0000"/>
                </a:solidFill>
              </a:rPr>
              <a:t>-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5030846" y="1689177"/>
            <a:ext cx="2925699" cy="4525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3185"/>
            <a:ext cx="9144000" cy="405130"/>
          </a:xfrm>
          <a:custGeom>
            <a:avLst/>
            <a:gdLst/>
            <a:ahLst/>
            <a:cxnLst/>
            <a:rect l="l" t="t" r="r" b="b"/>
            <a:pathLst>
              <a:path w="9144000" h="405129">
                <a:moveTo>
                  <a:pt x="0" y="404814"/>
                </a:moveTo>
                <a:lnTo>
                  <a:pt x="9143999" y="404814"/>
                </a:lnTo>
                <a:lnTo>
                  <a:pt x="9143999" y="0"/>
                </a:lnTo>
                <a:lnTo>
                  <a:pt x="0" y="0"/>
                </a:lnTo>
                <a:lnTo>
                  <a:pt x="0" y="404814"/>
                </a:lnTo>
                <a:close/>
              </a:path>
            </a:pathLst>
          </a:custGeom>
          <a:solidFill>
            <a:srgbClr val="009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6256"/>
            <a:ext cx="2120898" cy="701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075" y="620712"/>
            <a:ext cx="1727201" cy="446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028" rIns="0" bIns="0" rtlCol="0">
            <a:spAutoFit/>
          </a:bodyPr>
          <a:lstStyle/>
          <a:p>
            <a:pPr marL="4355465">
              <a:lnSpc>
                <a:spcPct val="100000"/>
              </a:lnSpc>
            </a:pPr>
            <a:r>
              <a:rPr sz="3000" spc="-5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5" dirty="0">
                <a:solidFill>
                  <a:srgbClr val="009FB9"/>
                </a:solidFill>
                <a:latin typeface="Arial Black"/>
                <a:cs typeface="Arial Black"/>
              </a:rPr>
              <a:t>s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t</a:t>
            </a:r>
            <a:r>
              <a:rPr sz="3000" spc="25" dirty="0">
                <a:solidFill>
                  <a:srgbClr val="009FB9"/>
                </a:solidFill>
                <a:latin typeface="Arial Black"/>
                <a:cs typeface="Arial Black"/>
              </a:rPr>
              <a:t>r</a:t>
            </a:r>
            <a:r>
              <a:rPr sz="3000" spc="-65" dirty="0">
                <a:solidFill>
                  <a:srgbClr val="009FB9"/>
                </a:solidFill>
                <a:latin typeface="Arial Black"/>
                <a:cs typeface="Arial Black"/>
              </a:rPr>
              <a:t>a</a:t>
            </a:r>
            <a:r>
              <a:rPr sz="3000" spc="-15" dirty="0">
                <a:solidFill>
                  <a:srgbClr val="009FB9"/>
                </a:solidFill>
                <a:latin typeface="Arial Black"/>
                <a:cs typeface="Arial Black"/>
              </a:rPr>
              <a:t>t</a:t>
            </a:r>
            <a:r>
              <a:rPr sz="3000" spc="50" dirty="0">
                <a:solidFill>
                  <a:srgbClr val="009FB9"/>
                </a:solidFill>
                <a:latin typeface="Arial Black"/>
                <a:cs typeface="Arial Black"/>
              </a:rPr>
              <a:t>e</a:t>
            </a:r>
            <a:r>
              <a:rPr sz="3000" spc="-20" dirty="0">
                <a:solidFill>
                  <a:srgbClr val="009FB9"/>
                </a:solidFill>
                <a:latin typeface="Arial Black"/>
                <a:cs typeface="Arial Black"/>
              </a:rPr>
              <a:t>gias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01166"/>
            <a:ext cx="7841615" cy="420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92759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Prueb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molecu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-3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(PCR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ptur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híbridos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sigu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ent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esqu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mas:</a:t>
            </a:r>
            <a:endParaRPr sz="2400">
              <a:latin typeface="Arial"/>
              <a:cs typeface="Arial"/>
            </a:endParaRPr>
          </a:p>
          <a:p>
            <a:pPr marL="756285" marR="1085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Prueba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VP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tomad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ofesio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sal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cada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os,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tamizac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eda</a:t>
            </a:r>
            <a:r>
              <a:rPr sz="2400" spc="-10" dirty="0">
                <a:latin typeface="Arial"/>
                <a:cs typeface="Arial"/>
              </a:rPr>
              <a:t>d.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Pru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AD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VP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oma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profesi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sal</a:t>
            </a:r>
            <a:r>
              <a:rPr sz="2400" spc="-15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citol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gí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bas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líquid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cada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os,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tamizac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edad.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Prueba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ADN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VP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tomad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ofesio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cito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ía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ci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</a:t>
            </a:r>
            <a:r>
              <a:rPr sz="2400" spc="-10" dirty="0">
                <a:latin typeface="Arial"/>
                <a:cs typeface="Arial"/>
              </a:rPr>
              <a:t>os,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tamizac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ó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año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0290" y="318790"/>
            <a:ext cx="604710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25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4000" spc="-15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r>
              <a:rPr sz="400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000" spc="-4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000" spc="-1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spc="-10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000" spc="-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000" spc="-6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spc="-20" dirty="0">
                <a:solidFill>
                  <a:srgbClr val="C00000"/>
                </a:solidFill>
                <a:latin typeface="Calibri"/>
                <a:cs typeface="Calibri"/>
              </a:rPr>
              <a:t>egia</a:t>
            </a:r>
            <a:r>
              <a:rPr sz="4000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4000" spc="-2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000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6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4000" spc="-5" dirty="0">
                <a:solidFill>
                  <a:srgbClr val="C00000"/>
                </a:solidFill>
                <a:latin typeface="Calibri"/>
                <a:cs typeface="Calibri"/>
              </a:rPr>
              <a:t>omu</a:t>
            </a:r>
            <a:r>
              <a:rPr sz="4000" spc="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400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4000" spc="-6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4000" spc="-15" dirty="0">
                <a:solidFill>
                  <a:srgbClr val="C00000"/>
                </a:solidFill>
                <a:latin typeface="Calibri"/>
                <a:cs typeface="Calibri"/>
              </a:rPr>
              <a:t>aci</a:t>
            </a:r>
            <a:r>
              <a:rPr sz="4000" spc="-5" dirty="0">
                <a:solidFill>
                  <a:srgbClr val="C00000"/>
                </a:solidFill>
                <a:latin typeface="Calibri"/>
                <a:cs typeface="Calibri"/>
              </a:rPr>
              <a:t>ón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spc="-2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000" spc="-6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000" spc="-1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spc="-9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000" spc="-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000" spc="-6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spc="-20" dirty="0">
                <a:solidFill>
                  <a:srgbClr val="C00000"/>
                </a:solidFill>
                <a:latin typeface="Calibri"/>
                <a:cs typeface="Calibri"/>
              </a:rPr>
              <a:t>egia</a:t>
            </a:r>
            <a:r>
              <a:rPr sz="4000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65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4000" spc="-20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4000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4000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1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spc="-9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000" spc="-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000" spc="-6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spc="-20" dirty="0">
                <a:solidFill>
                  <a:srgbClr val="C00000"/>
                </a:solidFill>
                <a:latin typeface="Calibri"/>
                <a:cs typeface="Calibri"/>
              </a:rPr>
              <a:t>ar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1496" y="1600279"/>
            <a:ext cx="6640951" cy="4525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7522" y="1565905"/>
            <a:ext cx="564261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88155" algn="l"/>
              </a:tabLst>
            </a:pPr>
            <a:r>
              <a:rPr sz="2700" baseline="1543" dirty="0">
                <a:latin typeface="Calibri"/>
                <a:cs typeface="Calibri"/>
              </a:rPr>
              <a:t>I</a:t>
            </a:r>
            <a:r>
              <a:rPr sz="2700" spc="-15" baseline="1543" dirty="0">
                <a:latin typeface="Calibri"/>
                <a:cs typeface="Calibri"/>
              </a:rPr>
              <a:t>n</a:t>
            </a:r>
            <a:r>
              <a:rPr sz="2700" spc="-60" baseline="1543" dirty="0">
                <a:latin typeface="Calibri"/>
                <a:cs typeface="Calibri"/>
              </a:rPr>
              <a:t>t</a:t>
            </a:r>
            <a:r>
              <a:rPr sz="2700" spc="-15" baseline="1543" dirty="0">
                <a:latin typeface="Calibri"/>
                <a:cs typeface="Calibri"/>
              </a:rPr>
              <a:t>e</a:t>
            </a:r>
            <a:r>
              <a:rPr sz="2700" spc="-7" baseline="1543" dirty="0">
                <a:latin typeface="Calibri"/>
                <a:cs typeface="Calibri"/>
              </a:rPr>
              <a:t>r</a:t>
            </a:r>
            <a:r>
              <a:rPr sz="2700" spc="-30" baseline="1543" dirty="0">
                <a:latin typeface="Calibri"/>
                <a:cs typeface="Calibri"/>
              </a:rPr>
              <a:t>v</a:t>
            </a:r>
            <a:r>
              <a:rPr sz="2700" spc="-15" baseline="1543" dirty="0">
                <a:latin typeface="Calibri"/>
                <a:cs typeface="Calibri"/>
              </a:rPr>
              <a:t>en</a:t>
            </a:r>
            <a:r>
              <a:rPr sz="2700" spc="-30" baseline="1543" dirty="0">
                <a:latin typeface="Calibri"/>
                <a:cs typeface="Calibri"/>
              </a:rPr>
              <a:t>c</a:t>
            </a:r>
            <a:r>
              <a:rPr sz="2700" spc="-7" baseline="1543" dirty="0">
                <a:latin typeface="Calibri"/>
                <a:cs typeface="Calibri"/>
              </a:rPr>
              <a:t>ió</a:t>
            </a:r>
            <a:r>
              <a:rPr sz="2700" baseline="1543" dirty="0">
                <a:latin typeface="Calibri"/>
                <a:cs typeface="Calibri"/>
              </a:rPr>
              <a:t>n</a:t>
            </a:r>
            <a:r>
              <a:rPr sz="2700" spc="-44" baseline="1543" dirty="0">
                <a:latin typeface="Times New Roman"/>
                <a:cs typeface="Times New Roman"/>
              </a:rPr>
              <a:t> </a:t>
            </a:r>
            <a:r>
              <a:rPr sz="2700" spc="-15" baseline="1543" dirty="0">
                <a:latin typeface="Calibri"/>
                <a:cs typeface="Calibri"/>
              </a:rPr>
              <a:t>1</a:t>
            </a:r>
            <a:r>
              <a:rPr sz="2700" baseline="1543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ó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4225440"/>
            <a:ext cx="88074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Co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7334" y="4225440"/>
            <a:ext cx="88074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Co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0583" y="1910776"/>
            <a:ext cx="3929379" cy="2112010"/>
          </a:xfrm>
          <a:custGeom>
            <a:avLst/>
            <a:gdLst/>
            <a:ahLst/>
            <a:cxnLst/>
            <a:rect l="l" t="t" r="r" b="b"/>
            <a:pathLst>
              <a:path w="3929379" h="2112010">
                <a:moveTo>
                  <a:pt x="0" y="2111846"/>
                </a:moveTo>
                <a:lnTo>
                  <a:pt x="3929146" y="2111846"/>
                </a:lnTo>
                <a:lnTo>
                  <a:pt x="3929146" y="0"/>
                </a:lnTo>
                <a:lnTo>
                  <a:pt x="0" y="0"/>
                </a:lnTo>
                <a:lnTo>
                  <a:pt x="0" y="2111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0586" y="1910790"/>
            <a:ext cx="3929379" cy="2112010"/>
          </a:xfrm>
          <a:custGeom>
            <a:avLst/>
            <a:gdLst/>
            <a:ahLst/>
            <a:cxnLst/>
            <a:rect l="l" t="t" r="r" b="b"/>
            <a:pathLst>
              <a:path w="3929379" h="2112010">
                <a:moveTo>
                  <a:pt x="0" y="2111831"/>
                </a:moveTo>
                <a:lnTo>
                  <a:pt x="3929173" y="2111831"/>
                </a:lnTo>
                <a:lnTo>
                  <a:pt x="3929173" y="0"/>
                </a:lnTo>
                <a:lnTo>
                  <a:pt x="0" y="0"/>
                </a:lnTo>
                <a:lnTo>
                  <a:pt x="0" y="2111831"/>
                </a:lnTo>
                <a:close/>
              </a:path>
            </a:pathLst>
          </a:custGeom>
          <a:ln w="8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5465" y="2081976"/>
            <a:ext cx="1989455" cy="1606550"/>
          </a:xfrm>
          <a:custGeom>
            <a:avLst/>
            <a:gdLst/>
            <a:ahLst/>
            <a:cxnLst/>
            <a:rect l="l" t="t" r="r" b="b"/>
            <a:pathLst>
              <a:path w="1989455" h="1606550">
                <a:moveTo>
                  <a:pt x="0" y="1606378"/>
                </a:moveTo>
                <a:lnTo>
                  <a:pt x="1988926" y="1606378"/>
                </a:lnTo>
                <a:lnTo>
                  <a:pt x="1988926" y="0"/>
                </a:lnTo>
                <a:lnTo>
                  <a:pt x="0" y="0"/>
                </a:lnTo>
                <a:lnTo>
                  <a:pt x="0" y="160637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35342" y="3375866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354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2189" y="3375866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>
                <a:moveTo>
                  <a:pt x="0" y="0"/>
                </a:moveTo>
                <a:lnTo>
                  <a:pt x="401263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9343" y="3375866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>
                <a:moveTo>
                  <a:pt x="0" y="0"/>
                </a:moveTo>
                <a:lnTo>
                  <a:pt x="400955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8250" y="3375866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4">
                <a:moveTo>
                  <a:pt x="0" y="0"/>
                </a:moveTo>
                <a:lnTo>
                  <a:pt x="229215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35342" y="3049489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354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2189" y="3049489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>
                <a:moveTo>
                  <a:pt x="0" y="0"/>
                </a:moveTo>
                <a:lnTo>
                  <a:pt x="401263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9343" y="3049489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>
                <a:moveTo>
                  <a:pt x="0" y="0"/>
                </a:moveTo>
                <a:lnTo>
                  <a:pt x="400955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8250" y="3049489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4">
                <a:moveTo>
                  <a:pt x="0" y="0"/>
                </a:moveTo>
                <a:lnTo>
                  <a:pt x="229215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35342" y="273151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354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2189" y="2731514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>
                <a:moveTo>
                  <a:pt x="0" y="0"/>
                </a:moveTo>
                <a:lnTo>
                  <a:pt x="401263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9343" y="2731514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>
                <a:moveTo>
                  <a:pt x="0" y="0"/>
                </a:moveTo>
                <a:lnTo>
                  <a:pt x="400955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8250" y="2731514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4">
                <a:moveTo>
                  <a:pt x="0" y="0"/>
                </a:moveTo>
                <a:lnTo>
                  <a:pt x="229215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35342" y="240541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354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72189" y="2405410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>
                <a:moveTo>
                  <a:pt x="0" y="0"/>
                </a:moveTo>
                <a:lnTo>
                  <a:pt x="401263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09343" y="2405410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>
                <a:moveTo>
                  <a:pt x="0" y="0"/>
                </a:moveTo>
                <a:lnTo>
                  <a:pt x="400955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8250" y="2405410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4">
                <a:moveTo>
                  <a:pt x="0" y="0"/>
                </a:moveTo>
                <a:lnTo>
                  <a:pt x="229215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18250" y="2087466"/>
            <a:ext cx="2013585" cy="0"/>
          </a:xfrm>
          <a:custGeom>
            <a:avLst/>
            <a:gdLst/>
            <a:ahLst/>
            <a:cxnLst/>
            <a:rect l="l" t="t" r="r" b="b"/>
            <a:pathLst>
              <a:path w="2013585">
                <a:moveTo>
                  <a:pt x="0" y="0"/>
                </a:moveTo>
                <a:lnTo>
                  <a:pt x="2013446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0910" y="2087466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0787" y="0"/>
                </a:lnTo>
              </a:path>
            </a:pathLst>
          </a:custGeom>
          <a:ln w="814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39875" y="2087466"/>
            <a:ext cx="0" cy="1598295"/>
          </a:xfrm>
          <a:custGeom>
            <a:avLst/>
            <a:gdLst/>
            <a:ahLst/>
            <a:cxnLst/>
            <a:rect l="l" t="t" r="r" b="b"/>
            <a:pathLst>
              <a:path h="1598295">
                <a:moveTo>
                  <a:pt x="0" y="0"/>
                </a:moveTo>
                <a:lnTo>
                  <a:pt x="0" y="1598185"/>
                </a:lnTo>
              </a:path>
            </a:pathLst>
          </a:custGeom>
          <a:ln w="816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9078" y="3693810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1980796" y="0"/>
                </a:moveTo>
                <a:lnTo>
                  <a:pt x="0" y="0"/>
                </a:lnTo>
              </a:path>
            </a:pathLst>
          </a:custGeom>
          <a:ln w="8148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0910" y="2095625"/>
            <a:ext cx="0" cy="1598295"/>
          </a:xfrm>
          <a:custGeom>
            <a:avLst/>
            <a:gdLst/>
            <a:ahLst/>
            <a:cxnLst/>
            <a:rect l="l" t="t" r="r" b="b"/>
            <a:pathLst>
              <a:path h="1598295">
                <a:moveTo>
                  <a:pt x="0" y="1598185"/>
                </a:moveTo>
                <a:lnTo>
                  <a:pt x="0" y="0"/>
                </a:lnTo>
              </a:path>
            </a:pathLst>
          </a:custGeom>
          <a:ln w="816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47465" y="2331997"/>
            <a:ext cx="262255" cy="1356360"/>
          </a:xfrm>
          <a:custGeom>
            <a:avLst/>
            <a:gdLst/>
            <a:ahLst/>
            <a:cxnLst/>
            <a:rect l="l" t="t" r="r" b="b"/>
            <a:pathLst>
              <a:path w="262255" h="1356360">
                <a:moveTo>
                  <a:pt x="261878" y="1356356"/>
                </a:moveTo>
                <a:lnTo>
                  <a:pt x="261878" y="0"/>
                </a:lnTo>
                <a:lnTo>
                  <a:pt x="0" y="0"/>
                </a:lnTo>
                <a:lnTo>
                  <a:pt x="0" y="1356356"/>
                </a:lnTo>
                <a:lnTo>
                  <a:pt x="261878" y="1356356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47472" y="2332006"/>
            <a:ext cx="262255" cy="1356360"/>
          </a:xfrm>
          <a:custGeom>
            <a:avLst/>
            <a:gdLst/>
            <a:ahLst/>
            <a:cxnLst/>
            <a:rect l="l" t="t" r="r" b="b"/>
            <a:pathLst>
              <a:path w="262255" h="1356360">
                <a:moveTo>
                  <a:pt x="261877" y="1356348"/>
                </a:moveTo>
                <a:lnTo>
                  <a:pt x="261877" y="0"/>
                </a:lnTo>
                <a:lnTo>
                  <a:pt x="0" y="0"/>
                </a:lnTo>
                <a:lnTo>
                  <a:pt x="0" y="1356348"/>
                </a:lnTo>
              </a:path>
            </a:pathLst>
          </a:custGeom>
          <a:ln w="8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10299" y="2772290"/>
            <a:ext cx="262255" cy="916305"/>
          </a:xfrm>
          <a:custGeom>
            <a:avLst/>
            <a:gdLst/>
            <a:ahLst/>
            <a:cxnLst/>
            <a:rect l="l" t="t" r="r" b="b"/>
            <a:pathLst>
              <a:path w="262255" h="916304">
                <a:moveTo>
                  <a:pt x="261889" y="916064"/>
                </a:moveTo>
                <a:lnTo>
                  <a:pt x="261889" y="0"/>
                </a:lnTo>
                <a:lnTo>
                  <a:pt x="0" y="0"/>
                </a:lnTo>
                <a:lnTo>
                  <a:pt x="0" y="916064"/>
                </a:lnTo>
                <a:lnTo>
                  <a:pt x="261889" y="916064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10306" y="2772281"/>
            <a:ext cx="262255" cy="916305"/>
          </a:xfrm>
          <a:custGeom>
            <a:avLst/>
            <a:gdLst/>
            <a:ahLst/>
            <a:cxnLst/>
            <a:rect l="l" t="t" r="r" b="b"/>
            <a:pathLst>
              <a:path w="262255" h="916304">
                <a:moveTo>
                  <a:pt x="261890" y="916073"/>
                </a:moveTo>
                <a:lnTo>
                  <a:pt x="261890" y="0"/>
                </a:lnTo>
                <a:lnTo>
                  <a:pt x="0" y="0"/>
                </a:lnTo>
                <a:lnTo>
                  <a:pt x="0" y="916073"/>
                </a:lnTo>
              </a:path>
            </a:pathLst>
          </a:custGeom>
          <a:ln w="8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73452" y="3294330"/>
            <a:ext cx="262255" cy="394335"/>
          </a:xfrm>
          <a:custGeom>
            <a:avLst/>
            <a:gdLst/>
            <a:ahLst/>
            <a:cxnLst/>
            <a:rect l="l" t="t" r="r" b="b"/>
            <a:pathLst>
              <a:path w="262255" h="394335">
                <a:moveTo>
                  <a:pt x="261889" y="394023"/>
                </a:moveTo>
                <a:lnTo>
                  <a:pt x="261889" y="0"/>
                </a:lnTo>
                <a:lnTo>
                  <a:pt x="0" y="0"/>
                </a:lnTo>
                <a:lnTo>
                  <a:pt x="0" y="394023"/>
                </a:lnTo>
                <a:lnTo>
                  <a:pt x="261889" y="394023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73464" y="3294333"/>
            <a:ext cx="262255" cy="394335"/>
          </a:xfrm>
          <a:custGeom>
            <a:avLst/>
            <a:gdLst/>
            <a:ahLst/>
            <a:cxnLst/>
            <a:rect l="l" t="t" r="r" b="b"/>
            <a:pathLst>
              <a:path w="262255" h="394335">
                <a:moveTo>
                  <a:pt x="261890" y="394021"/>
                </a:moveTo>
                <a:lnTo>
                  <a:pt x="261890" y="0"/>
                </a:lnTo>
                <a:lnTo>
                  <a:pt x="0" y="0"/>
                </a:lnTo>
                <a:lnTo>
                  <a:pt x="0" y="394021"/>
                </a:lnTo>
              </a:path>
            </a:pathLst>
          </a:custGeom>
          <a:ln w="81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47465" y="2087477"/>
            <a:ext cx="262255" cy="245110"/>
          </a:xfrm>
          <a:custGeom>
            <a:avLst/>
            <a:gdLst/>
            <a:ahLst/>
            <a:cxnLst/>
            <a:rect l="l" t="t" r="r" b="b"/>
            <a:pathLst>
              <a:path w="262255" h="245110">
                <a:moveTo>
                  <a:pt x="0" y="244578"/>
                </a:moveTo>
                <a:lnTo>
                  <a:pt x="261878" y="244578"/>
                </a:lnTo>
                <a:lnTo>
                  <a:pt x="261878" y="0"/>
                </a:lnTo>
                <a:lnTo>
                  <a:pt x="0" y="0"/>
                </a:lnTo>
                <a:lnTo>
                  <a:pt x="0" y="244578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47472" y="2087466"/>
            <a:ext cx="262255" cy="245110"/>
          </a:xfrm>
          <a:custGeom>
            <a:avLst/>
            <a:gdLst/>
            <a:ahLst/>
            <a:cxnLst/>
            <a:rect l="l" t="t" r="r" b="b"/>
            <a:pathLst>
              <a:path w="262255" h="245110">
                <a:moveTo>
                  <a:pt x="0" y="244600"/>
                </a:moveTo>
                <a:lnTo>
                  <a:pt x="261877" y="244600"/>
                </a:lnTo>
                <a:lnTo>
                  <a:pt x="261877" y="0"/>
                </a:lnTo>
                <a:lnTo>
                  <a:pt x="0" y="0"/>
                </a:lnTo>
                <a:lnTo>
                  <a:pt x="0" y="244600"/>
                </a:lnTo>
                <a:close/>
              </a:path>
            </a:pathLst>
          </a:custGeom>
          <a:ln w="8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10299" y="2087465"/>
            <a:ext cx="262255" cy="685165"/>
          </a:xfrm>
          <a:custGeom>
            <a:avLst/>
            <a:gdLst/>
            <a:ahLst/>
            <a:cxnLst/>
            <a:rect l="l" t="t" r="r" b="b"/>
            <a:pathLst>
              <a:path w="262255" h="685164">
                <a:moveTo>
                  <a:pt x="0" y="684812"/>
                </a:moveTo>
                <a:lnTo>
                  <a:pt x="261889" y="684812"/>
                </a:lnTo>
                <a:lnTo>
                  <a:pt x="261889" y="0"/>
                </a:lnTo>
                <a:lnTo>
                  <a:pt x="0" y="0"/>
                </a:lnTo>
                <a:lnTo>
                  <a:pt x="0" y="684812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10306" y="2087466"/>
            <a:ext cx="262255" cy="685165"/>
          </a:xfrm>
          <a:custGeom>
            <a:avLst/>
            <a:gdLst/>
            <a:ahLst/>
            <a:cxnLst/>
            <a:rect l="l" t="t" r="r" b="b"/>
            <a:pathLst>
              <a:path w="262255" h="685164">
                <a:moveTo>
                  <a:pt x="0" y="684814"/>
                </a:moveTo>
                <a:lnTo>
                  <a:pt x="261890" y="684814"/>
                </a:lnTo>
                <a:lnTo>
                  <a:pt x="261890" y="0"/>
                </a:lnTo>
                <a:lnTo>
                  <a:pt x="0" y="0"/>
                </a:lnTo>
                <a:lnTo>
                  <a:pt x="0" y="684814"/>
                </a:lnTo>
                <a:close/>
              </a:path>
            </a:pathLst>
          </a:custGeom>
          <a:ln w="81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73452" y="2486951"/>
            <a:ext cx="262255" cy="807720"/>
          </a:xfrm>
          <a:custGeom>
            <a:avLst/>
            <a:gdLst/>
            <a:ahLst/>
            <a:cxnLst/>
            <a:rect l="l" t="t" r="r" b="b"/>
            <a:pathLst>
              <a:path w="262255" h="807720">
                <a:moveTo>
                  <a:pt x="0" y="807387"/>
                </a:moveTo>
                <a:lnTo>
                  <a:pt x="261889" y="807387"/>
                </a:lnTo>
                <a:lnTo>
                  <a:pt x="261889" y="0"/>
                </a:lnTo>
                <a:lnTo>
                  <a:pt x="0" y="0"/>
                </a:lnTo>
                <a:lnTo>
                  <a:pt x="0" y="807387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73464" y="2486944"/>
            <a:ext cx="262255" cy="807720"/>
          </a:xfrm>
          <a:custGeom>
            <a:avLst/>
            <a:gdLst/>
            <a:ahLst/>
            <a:cxnLst/>
            <a:rect l="l" t="t" r="r" b="b"/>
            <a:pathLst>
              <a:path w="262255" h="807720">
                <a:moveTo>
                  <a:pt x="0" y="807388"/>
                </a:moveTo>
                <a:lnTo>
                  <a:pt x="261890" y="807388"/>
                </a:lnTo>
                <a:lnTo>
                  <a:pt x="261890" y="0"/>
                </a:lnTo>
                <a:lnTo>
                  <a:pt x="0" y="0"/>
                </a:lnTo>
                <a:lnTo>
                  <a:pt x="0" y="807388"/>
                </a:lnTo>
                <a:close/>
              </a:path>
            </a:pathLst>
          </a:custGeom>
          <a:ln w="81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73452" y="2087486"/>
            <a:ext cx="262255" cy="400050"/>
          </a:xfrm>
          <a:custGeom>
            <a:avLst/>
            <a:gdLst/>
            <a:ahLst/>
            <a:cxnLst/>
            <a:rect l="l" t="t" r="r" b="b"/>
            <a:pathLst>
              <a:path w="262255" h="400050">
                <a:moveTo>
                  <a:pt x="0" y="399467"/>
                </a:moveTo>
                <a:lnTo>
                  <a:pt x="261889" y="399467"/>
                </a:lnTo>
                <a:lnTo>
                  <a:pt x="261889" y="0"/>
                </a:lnTo>
                <a:lnTo>
                  <a:pt x="0" y="0"/>
                </a:lnTo>
                <a:lnTo>
                  <a:pt x="0" y="399467"/>
                </a:lnTo>
                <a:close/>
              </a:path>
            </a:pathLst>
          </a:custGeom>
          <a:solidFill>
            <a:srgbClr val="F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73464" y="2087466"/>
            <a:ext cx="262255" cy="400050"/>
          </a:xfrm>
          <a:custGeom>
            <a:avLst/>
            <a:gdLst/>
            <a:ahLst/>
            <a:cxnLst/>
            <a:rect l="l" t="t" r="r" b="b"/>
            <a:pathLst>
              <a:path w="262255" h="400050">
                <a:moveTo>
                  <a:pt x="0" y="399477"/>
                </a:moveTo>
                <a:lnTo>
                  <a:pt x="261890" y="399477"/>
                </a:lnTo>
                <a:lnTo>
                  <a:pt x="261890" y="0"/>
                </a:lnTo>
                <a:lnTo>
                  <a:pt x="0" y="0"/>
                </a:lnTo>
                <a:lnTo>
                  <a:pt x="0" y="399477"/>
                </a:lnTo>
                <a:close/>
              </a:path>
            </a:pathLst>
          </a:custGeom>
          <a:ln w="81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50910" y="2087466"/>
            <a:ext cx="0" cy="1639570"/>
          </a:xfrm>
          <a:custGeom>
            <a:avLst/>
            <a:gdLst/>
            <a:ahLst/>
            <a:cxnLst/>
            <a:rect l="l" t="t" r="r" b="b"/>
            <a:pathLst>
              <a:path h="1639570">
                <a:moveTo>
                  <a:pt x="0" y="0"/>
                </a:moveTo>
                <a:lnTo>
                  <a:pt x="0" y="1638951"/>
                </a:lnTo>
              </a:path>
            </a:pathLst>
          </a:custGeom>
          <a:ln w="8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18250" y="3693810"/>
            <a:ext cx="2013585" cy="0"/>
          </a:xfrm>
          <a:custGeom>
            <a:avLst/>
            <a:gdLst/>
            <a:ahLst/>
            <a:cxnLst/>
            <a:rect l="l" t="t" r="r" b="b"/>
            <a:pathLst>
              <a:path w="2013585">
                <a:moveTo>
                  <a:pt x="0" y="0"/>
                </a:moveTo>
                <a:lnTo>
                  <a:pt x="2013446" y="0"/>
                </a:lnTo>
              </a:path>
            </a:pathLst>
          </a:custGeom>
          <a:ln w="8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14104" y="370193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24478"/>
                </a:moveTo>
                <a:lnTo>
                  <a:pt x="0" y="0"/>
                </a:lnTo>
              </a:path>
            </a:pathLst>
          </a:custGeom>
          <a:ln w="8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76927" y="370193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24478"/>
                </a:moveTo>
                <a:lnTo>
                  <a:pt x="0" y="0"/>
                </a:lnTo>
              </a:path>
            </a:pathLst>
          </a:custGeom>
          <a:ln w="8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39875" y="370193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24478"/>
                </a:moveTo>
                <a:lnTo>
                  <a:pt x="0" y="0"/>
                </a:lnTo>
              </a:path>
            </a:pathLst>
          </a:custGeom>
          <a:ln w="81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50916" y="3325342"/>
            <a:ext cx="208279" cy="424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spc="5" dirty="0">
                <a:latin typeface="Arial"/>
                <a:cs typeface="Arial"/>
              </a:rPr>
              <a:t>20%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57150">
              <a:lnSpc>
                <a:spcPts val="960"/>
              </a:lnSpc>
              <a:spcBef>
                <a:spcPts val="620"/>
              </a:spcBef>
            </a:pPr>
            <a:r>
              <a:rPr sz="800" spc="5" dirty="0">
                <a:latin typeface="Arial"/>
                <a:cs typeface="Arial"/>
              </a:rPr>
              <a:t>0%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93481" y="2036965"/>
            <a:ext cx="265430" cy="106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spc="5" dirty="0">
                <a:latin typeface="Arial"/>
                <a:cs typeface="Arial"/>
              </a:rPr>
              <a:t>100%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  <a:spcBef>
                <a:spcPts val="620"/>
              </a:spcBef>
            </a:pPr>
            <a:r>
              <a:rPr sz="800" spc="5" dirty="0">
                <a:latin typeface="Arial"/>
                <a:cs typeface="Arial"/>
              </a:rPr>
              <a:t>80%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  <a:spcBef>
                <a:spcPts val="685"/>
              </a:spcBef>
            </a:pPr>
            <a:r>
              <a:rPr sz="800" spc="5" dirty="0">
                <a:latin typeface="Arial"/>
                <a:cs typeface="Arial"/>
              </a:rPr>
              <a:t>60%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57150">
              <a:lnSpc>
                <a:spcPts val="960"/>
              </a:lnSpc>
              <a:spcBef>
                <a:spcPts val="620"/>
              </a:spcBef>
            </a:pPr>
            <a:r>
              <a:rPr sz="800" spc="5" dirty="0">
                <a:latin typeface="Arial"/>
                <a:cs typeface="Arial"/>
              </a:rPr>
              <a:t>40%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84565" y="3798203"/>
            <a:ext cx="1755775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0"/>
              </a:lnSpc>
              <a:tabLst>
                <a:tab pos="589280" algn="l"/>
                <a:tab pos="1292860" algn="l"/>
              </a:tabLst>
            </a:pPr>
            <a:r>
              <a:rPr sz="800" spc="35" dirty="0">
                <a:latin typeface="Arial"/>
                <a:cs typeface="Arial"/>
              </a:rPr>
              <a:t>M</a:t>
            </a:r>
            <a:r>
              <a:rPr sz="800" dirty="0">
                <a:latin typeface="Arial"/>
                <a:cs typeface="Arial"/>
              </a:rPr>
              <a:t>ed</a:t>
            </a:r>
            <a:r>
              <a:rPr sz="800" spc="10" dirty="0">
                <a:latin typeface="Arial"/>
                <a:cs typeface="Arial"/>
              </a:rPr>
              <a:t>i</a:t>
            </a:r>
            <a:r>
              <a:rPr sz="800" spc="4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15" dirty="0">
                <a:latin typeface="Arial"/>
                <a:cs typeface="Arial"/>
              </a:rPr>
              <a:t>s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3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35" dirty="0">
                <a:latin typeface="Arial"/>
                <a:cs typeface="Arial"/>
              </a:rPr>
              <a:t>f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5" dirty="0">
                <a:latin typeface="Arial"/>
                <a:cs typeface="Arial"/>
              </a:rPr>
              <a:t>r</a:t>
            </a:r>
            <a:r>
              <a:rPr sz="800" spc="35" dirty="0">
                <a:latin typeface="Arial"/>
                <a:cs typeface="Arial"/>
              </a:rPr>
              <a:t>m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15" dirty="0">
                <a:latin typeface="Arial"/>
                <a:cs typeface="Arial"/>
              </a:rPr>
              <a:t>s</a:t>
            </a:r>
            <a:r>
              <a:rPr sz="800" dirty="0">
                <a:latin typeface="Times New Roman"/>
                <a:cs typeface="Times New Roman"/>
              </a:rPr>
              <a:t>	</a:t>
            </a:r>
            <a:r>
              <a:rPr sz="800" spc="3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45" dirty="0">
                <a:latin typeface="Arial"/>
                <a:cs typeface="Arial"/>
              </a:rPr>
              <a:t>x</a:t>
            </a:r>
            <a:r>
              <a:rPr sz="800" spc="10" dirty="0">
                <a:latin typeface="Arial"/>
                <a:cs typeface="Arial"/>
              </a:rPr>
              <a:t>ili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5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15" dirty="0">
                <a:latin typeface="Arial"/>
                <a:cs typeface="Arial"/>
              </a:rPr>
              <a:t>s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224509" y="2457041"/>
            <a:ext cx="1252855" cy="856615"/>
          </a:xfrm>
          <a:custGeom>
            <a:avLst/>
            <a:gdLst/>
            <a:ahLst/>
            <a:cxnLst/>
            <a:rect l="l" t="t" r="r" b="b"/>
            <a:pathLst>
              <a:path w="1252854" h="856614">
                <a:moveTo>
                  <a:pt x="0" y="856286"/>
                </a:moveTo>
                <a:lnTo>
                  <a:pt x="1252548" y="856286"/>
                </a:lnTo>
                <a:lnTo>
                  <a:pt x="1252548" y="0"/>
                </a:lnTo>
                <a:lnTo>
                  <a:pt x="0" y="0"/>
                </a:lnTo>
                <a:lnTo>
                  <a:pt x="0" y="856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24522" y="2457046"/>
            <a:ext cx="1252855" cy="856615"/>
          </a:xfrm>
          <a:custGeom>
            <a:avLst/>
            <a:gdLst/>
            <a:ahLst/>
            <a:cxnLst/>
            <a:rect l="l" t="t" r="r" b="b"/>
            <a:pathLst>
              <a:path w="1252854" h="856614">
                <a:moveTo>
                  <a:pt x="0" y="856284"/>
                </a:moveTo>
                <a:lnTo>
                  <a:pt x="1252556" y="856284"/>
                </a:lnTo>
                <a:lnTo>
                  <a:pt x="1252556" y="0"/>
                </a:lnTo>
                <a:lnTo>
                  <a:pt x="0" y="0"/>
                </a:lnTo>
                <a:lnTo>
                  <a:pt x="0" y="856284"/>
                </a:lnTo>
                <a:close/>
              </a:path>
            </a:pathLst>
          </a:custGeom>
          <a:ln w="81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65566" y="2550806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0" y="0"/>
                </a:moveTo>
                <a:lnTo>
                  <a:pt x="57173" y="0"/>
                </a:lnTo>
              </a:path>
            </a:pathLst>
          </a:custGeom>
          <a:ln w="58336">
            <a:solidFill>
              <a:srgbClr val="F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65594" y="252229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57055"/>
                </a:moveTo>
                <a:lnTo>
                  <a:pt x="57153" y="57055"/>
                </a:lnTo>
                <a:lnTo>
                  <a:pt x="57153" y="0"/>
                </a:lnTo>
                <a:lnTo>
                  <a:pt x="0" y="0"/>
                </a:lnTo>
                <a:lnTo>
                  <a:pt x="0" y="57055"/>
                </a:lnTo>
                <a:close/>
              </a:path>
            </a:pathLst>
          </a:custGeom>
          <a:ln w="8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65566" y="2722012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0" y="0"/>
                </a:moveTo>
                <a:lnTo>
                  <a:pt x="57173" y="0"/>
                </a:lnTo>
              </a:path>
            </a:pathLst>
          </a:custGeom>
          <a:ln w="58336">
            <a:solidFill>
              <a:srgbClr val="650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65594" y="269348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57055"/>
                </a:moveTo>
                <a:lnTo>
                  <a:pt x="57153" y="57055"/>
                </a:lnTo>
                <a:lnTo>
                  <a:pt x="57153" y="0"/>
                </a:lnTo>
                <a:lnTo>
                  <a:pt x="0" y="0"/>
                </a:lnTo>
                <a:lnTo>
                  <a:pt x="0" y="57055"/>
                </a:lnTo>
                <a:close/>
              </a:path>
            </a:pathLst>
          </a:custGeom>
          <a:ln w="8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65566" y="2893218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0" y="0"/>
                </a:moveTo>
                <a:lnTo>
                  <a:pt x="57173" y="0"/>
                </a:lnTo>
              </a:path>
            </a:pathLst>
          </a:custGeom>
          <a:ln w="58336">
            <a:solidFill>
              <a:srgbClr val="C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65594" y="286468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57055"/>
                </a:moveTo>
                <a:lnTo>
                  <a:pt x="57153" y="57055"/>
                </a:lnTo>
                <a:lnTo>
                  <a:pt x="57153" y="0"/>
                </a:lnTo>
                <a:lnTo>
                  <a:pt x="0" y="0"/>
                </a:lnTo>
                <a:lnTo>
                  <a:pt x="0" y="57055"/>
                </a:lnTo>
                <a:close/>
              </a:path>
            </a:pathLst>
          </a:custGeom>
          <a:ln w="8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65566" y="3064424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0" y="0"/>
                </a:moveTo>
                <a:lnTo>
                  <a:pt x="57173" y="0"/>
                </a:lnTo>
              </a:path>
            </a:pathLst>
          </a:custGeom>
          <a:ln w="58336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65594" y="303587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57085"/>
                </a:moveTo>
                <a:lnTo>
                  <a:pt x="57153" y="57085"/>
                </a:lnTo>
                <a:lnTo>
                  <a:pt x="57153" y="0"/>
                </a:lnTo>
                <a:lnTo>
                  <a:pt x="0" y="0"/>
                </a:lnTo>
                <a:lnTo>
                  <a:pt x="0" y="57085"/>
                </a:lnTo>
                <a:close/>
              </a:path>
            </a:pathLst>
          </a:custGeom>
          <a:ln w="8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265566" y="3235905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0" y="0"/>
                </a:moveTo>
                <a:lnTo>
                  <a:pt x="57173" y="0"/>
                </a:lnTo>
              </a:path>
            </a:pathLst>
          </a:custGeom>
          <a:ln w="58336">
            <a:solidFill>
              <a:srgbClr val="FF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65594" y="320738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0" y="57055"/>
                </a:moveTo>
                <a:lnTo>
                  <a:pt x="57153" y="57055"/>
                </a:lnTo>
                <a:lnTo>
                  <a:pt x="57153" y="0"/>
                </a:lnTo>
                <a:lnTo>
                  <a:pt x="0" y="0"/>
                </a:lnTo>
                <a:lnTo>
                  <a:pt x="0" y="57055"/>
                </a:lnTo>
                <a:close/>
              </a:path>
            </a:pathLst>
          </a:custGeom>
          <a:ln w="81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355469" y="2501644"/>
            <a:ext cx="1067435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10" dirty="0">
                <a:latin typeface="Arial"/>
                <a:cs typeface="Arial"/>
              </a:rPr>
              <a:t>l</a:t>
            </a:r>
            <a:r>
              <a:rPr sz="800" spc="15" dirty="0">
                <a:latin typeface="Arial"/>
                <a:cs typeface="Arial"/>
              </a:rPr>
              <a:t>o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spc="-15" dirty="0">
                <a:latin typeface="Arial"/>
                <a:cs typeface="Arial"/>
              </a:rPr>
              <a:t>(</a:t>
            </a:r>
            <a:r>
              <a:rPr sz="800" dirty="0">
                <a:latin typeface="Arial"/>
                <a:cs typeface="Arial"/>
              </a:rPr>
              <a:t>1</a:t>
            </a:r>
            <a:r>
              <a:rPr sz="800" spc="-15" dirty="0">
                <a:latin typeface="Arial"/>
                <a:cs typeface="Arial"/>
              </a:rPr>
              <a:t>-</a:t>
            </a:r>
            <a:r>
              <a:rPr sz="800" dirty="0">
                <a:latin typeface="Arial"/>
                <a:cs typeface="Arial"/>
              </a:rPr>
              <a:t>4</a:t>
            </a:r>
            <a:r>
              <a:rPr sz="800" spc="1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800" spc="-35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4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-35" dirty="0">
                <a:latin typeface="Arial"/>
                <a:cs typeface="Arial"/>
              </a:rPr>
              <a:t>f</a:t>
            </a:r>
            <a:r>
              <a:rPr sz="800" spc="10" dirty="0">
                <a:latin typeface="Arial"/>
                <a:cs typeface="Arial"/>
              </a:rPr>
              <a:t>i</a:t>
            </a:r>
            <a:r>
              <a:rPr sz="800" spc="45" dirty="0">
                <a:latin typeface="Arial"/>
                <a:cs typeface="Arial"/>
              </a:rPr>
              <a:t>c</a:t>
            </a:r>
            <a:r>
              <a:rPr sz="800" spc="10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en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spc="-15" dirty="0">
                <a:latin typeface="Arial"/>
                <a:cs typeface="Arial"/>
              </a:rPr>
              <a:t>(</a:t>
            </a:r>
            <a:r>
              <a:rPr sz="800" dirty="0">
                <a:latin typeface="Arial"/>
                <a:cs typeface="Arial"/>
              </a:rPr>
              <a:t>5</a:t>
            </a:r>
            <a:r>
              <a:rPr sz="800" spc="-15" dirty="0">
                <a:latin typeface="Arial"/>
                <a:cs typeface="Arial"/>
              </a:rPr>
              <a:t>-</a:t>
            </a:r>
            <a:r>
              <a:rPr sz="800" dirty="0">
                <a:latin typeface="Arial"/>
                <a:cs typeface="Arial"/>
              </a:rPr>
              <a:t>7</a:t>
            </a:r>
            <a:r>
              <a:rPr sz="800" spc="1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800" spc="3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-35" dirty="0">
                <a:latin typeface="Arial"/>
                <a:cs typeface="Arial"/>
              </a:rPr>
              <a:t>f</a:t>
            </a:r>
            <a:r>
              <a:rPr sz="800" spc="10" dirty="0">
                <a:latin typeface="Arial"/>
                <a:cs typeface="Arial"/>
              </a:rPr>
              <a:t>i</a:t>
            </a:r>
            <a:r>
              <a:rPr sz="800" spc="45" dirty="0">
                <a:latin typeface="Arial"/>
                <a:cs typeface="Arial"/>
              </a:rPr>
              <a:t>c</a:t>
            </a:r>
            <a:r>
              <a:rPr sz="800" spc="10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en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spc="-15" dirty="0">
                <a:latin typeface="Arial"/>
                <a:cs typeface="Arial"/>
              </a:rPr>
              <a:t>(</a:t>
            </a:r>
            <a:r>
              <a:rPr sz="800" dirty="0">
                <a:latin typeface="Arial"/>
                <a:cs typeface="Arial"/>
              </a:rPr>
              <a:t>8</a:t>
            </a:r>
            <a:r>
              <a:rPr sz="800" spc="-15" dirty="0">
                <a:latin typeface="Arial"/>
                <a:cs typeface="Arial"/>
              </a:rPr>
              <a:t>-</a:t>
            </a:r>
            <a:r>
              <a:rPr sz="800" dirty="0">
                <a:latin typeface="Arial"/>
                <a:cs typeface="Arial"/>
              </a:rPr>
              <a:t>11</a:t>
            </a:r>
            <a:r>
              <a:rPr sz="800" spc="1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800" spc="35" dirty="0">
                <a:latin typeface="Arial"/>
                <a:cs typeface="Arial"/>
              </a:rPr>
              <a:t>M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15" dirty="0">
                <a:latin typeface="Arial"/>
                <a:cs typeface="Arial"/>
              </a:rPr>
              <a:t>y</a:t>
            </a:r>
            <a:r>
              <a:rPr sz="800" spc="90" dirty="0">
                <a:latin typeface="Times New Roman"/>
                <a:cs typeface="Times New Roman"/>
              </a:rPr>
              <a:t> </a:t>
            </a:r>
            <a:r>
              <a:rPr sz="800" spc="3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-35" dirty="0">
                <a:latin typeface="Arial"/>
                <a:cs typeface="Arial"/>
              </a:rPr>
              <a:t>f</a:t>
            </a:r>
            <a:r>
              <a:rPr sz="800" spc="10" dirty="0">
                <a:latin typeface="Arial"/>
                <a:cs typeface="Arial"/>
              </a:rPr>
              <a:t>i</a:t>
            </a:r>
            <a:r>
              <a:rPr sz="800" spc="45" dirty="0">
                <a:latin typeface="Arial"/>
                <a:cs typeface="Arial"/>
              </a:rPr>
              <a:t>c</a:t>
            </a:r>
            <a:r>
              <a:rPr sz="800" spc="10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en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spc="-15" dirty="0">
                <a:latin typeface="Arial"/>
                <a:cs typeface="Arial"/>
              </a:rPr>
              <a:t>(</a:t>
            </a:r>
            <a:r>
              <a:rPr sz="800" dirty="0">
                <a:latin typeface="Arial"/>
                <a:cs typeface="Arial"/>
              </a:rPr>
              <a:t>12</a:t>
            </a:r>
            <a:r>
              <a:rPr sz="800" spc="-15" dirty="0">
                <a:latin typeface="Arial"/>
                <a:cs typeface="Arial"/>
              </a:rPr>
              <a:t>-</a:t>
            </a:r>
            <a:r>
              <a:rPr sz="800" dirty="0">
                <a:latin typeface="Arial"/>
                <a:cs typeface="Arial"/>
              </a:rPr>
              <a:t>14</a:t>
            </a:r>
            <a:r>
              <a:rPr sz="800" spc="1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60"/>
              </a:lnSpc>
              <a:spcBef>
                <a:spcPts val="390"/>
              </a:spcBef>
            </a:pPr>
            <a:r>
              <a:rPr sz="800" spc="35" dirty="0">
                <a:latin typeface="Arial"/>
                <a:cs typeface="Arial"/>
              </a:rPr>
              <a:t>E</a:t>
            </a:r>
            <a:r>
              <a:rPr sz="800" spc="45" dirty="0">
                <a:latin typeface="Arial"/>
                <a:cs typeface="Arial"/>
              </a:rPr>
              <a:t>x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10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en</a:t>
            </a:r>
            <a:r>
              <a:rPr sz="800" spc="25" dirty="0">
                <a:latin typeface="Arial"/>
                <a:cs typeface="Arial"/>
              </a:rPr>
              <a:t>t</a:t>
            </a:r>
            <a:r>
              <a:rPr sz="800" spc="15" dirty="0">
                <a:latin typeface="Arial"/>
                <a:cs typeface="Arial"/>
              </a:rPr>
              <a:t>e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spc="-15" dirty="0">
                <a:latin typeface="Arial"/>
                <a:cs typeface="Arial"/>
              </a:rPr>
              <a:t>(</a:t>
            </a:r>
            <a:r>
              <a:rPr sz="800" dirty="0">
                <a:latin typeface="Arial"/>
                <a:cs typeface="Arial"/>
              </a:rPr>
              <a:t>15</a:t>
            </a:r>
            <a:r>
              <a:rPr sz="800" spc="1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80586" y="1910790"/>
            <a:ext cx="3929379" cy="2112010"/>
          </a:xfrm>
          <a:custGeom>
            <a:avLst/>
            <a:gdLst/>
            <a:ahLst/>
            <a:cxnLst/>
            <a:rect l="l" t="t" r="r" b="b"/>
            <a:pathLst>
              <a:path w="3929379" h="2112010">
                <a:moveTo>
                  <a:pt x="0" y="2111831"/>
                </a:moveTo>
                <a:lnTo>
                  <a:pt x="3929173" y="2111831"/>
                </a:lnTo>
                <a:lnTo>
                  <a:pt x="3929173" y="0"/>
                </a:lnTo>
                <a:lnTo>
                  <a:pt x="0" y="0"/>
                </a:lnTo>
                <a:lnTo>
                  <a:pt x="0" y="2111831"/>
                </a:lnTo>
                <a:close/>
              </a:path>
            </a:pathLst>
          </a:custGeom>
          <a:ln w="81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2085" y="4612646"/>
            <a:ext cx="4073525" cy="2189480"/>
          </a:xfrm>
          <a:custGeom>
            <a:avLst/>
            <a:gdLst/>
            <a:ahLst/>
            <a:cxnLst/>
            <a:rect l="l" t="t" r="r" b="b"/>
            <a:pathLst>
              <a:path w="4073525" h="2189479">
                <a:moveTo>
                  <a:pt x="0" y="2189286"/>
                </a:moveTo>
                <a:lnTo>
                  <a:pt x="4073164" y="2189286"/>
                </a:lnTo>
                <a:lnTo>
                  <a:pt x="4073164" y="0"/>
                </a:lnTo>
                <a:lnTo>
                  <a:pt x="0" y="0"/>
                </a:lnTo>
                <a:lnTo>
                  <a:pt x="0" y="2189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2087" y="4612648"/>
            <a:ext cx="4073525" cy="2189480"/>
          </a:xfrm>
          <a:custGeom>
            <a:avLst/>
            <a:gdLst/>
            <a:ahLst/>
            <a:cxnLst/>
            <a:rect l="l" t="t" r="r" b="b"/>
            <a:pathLst>
              <a:path w="4073525" h="2189479">
                <a:moveTo>
                  <a:pt x="0" y="2189285"/>
                </a:moveTo>
                <a:lnTo>
                  <a:pt x="4073179" y="2189285"/>
                </a:lnTo>
                <a:lnTo>
                  <a:pt x="4073179" y="0"/>
                </a:lnTo>
                <a:lnTo>
                  <a:pt x="0" y="0"/>
                </a:lnTo>
                <a:lnTo>
                  <a:pt x="0" y="2189285"/>
                </a:lnTo>
                <a:close/>
              </a:path>
            </a:pathLst>
          </a:custGeom>
          <a:ln w="84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67670" y="4790123"/>
            <a:ext cx="2061845" cy="1665605"/>
          </a:xfrm>
          <a:custGeom>
            <a:avLst/>
            <a:gdLst/>
            <a:ahLst/>
            <a:cxnLst/>
            <a:rect l="l" t="t" r="r" b="b"/>
            <a:pathLst>
              <a:path w="2061845" h="1665604">
                <a:moveTo>
                  <a:pt x="0" y="1665302"/>
                </a:moveTo>
                <a:lnTo>
                  <a:pt x="2061816" y="1665302"/>
                </a:lnTo>
                <a:lnTo>
                  <a:pt x="2061816" y="0"/>
                </a:lnTo>
                <a:lnTo>
                  <a:pt x="0" y="0"/>
                </a:lnTo>
                <a:lnTo>
                  <a:pt x="0" y="166530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23150" y="6131446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>
                <a:moveTo>
                  <a:pt x="0" y="0"/>
                </a:moveTo>
                <a:lnTo>
                  <a:pt x="203536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35683" y="6131446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5980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8551" y="6131446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645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39455" y="6131446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09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23150" y="5793106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>
                <a:moveTo>
                  <a:pt x="0" y="0"/>
                </a:moveTo>
                <a:lnTo>
                  <a:pt x="203536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8551" y="5793106"/>
            <a:ext cx="1103630" cy="0"/>
          </a:xfrm>
          <a:custGeom>
            <a:avLst/>
            <a:gdLst/>
            <a:ahLst/>
            <a:cxnLst/>
            <a:rect l="l" t="t" r="r" b="b"/>
            <a:pathLst>
              <a:path w="1103630">
                <a:moveTo>
                  <a:pt x="0" y="0"/>
                </a:moveTo>
                <a:lnTo>
                  <a:pt x="1103112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39455" y="5793106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09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23150" y="5463491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>
                <a:moveTo>
                  <a:pt x="0" y="0"/>
                </a:moveTo>
                <a:lnTo>
                  <a:pt x="203536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35683" y="5463491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5980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48551" y="5463491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645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39455" y="5463491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09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23150" y="5125425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>
                <a:moveTo>
                  <a:pt x="0" y="0"/>
                </a:moveTo>
                <a:lnTo>
                  <a:pt x="203536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35683" y="5125425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5980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48551" y="5125425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645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39455" y="5125425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09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39455" y="4795814"/>
            <a:ext cx="2087245" cy="0"/>
          </a:xfrm>
          <a:custGeom>
            <a:avLst/>
            <a:gdLst/>
            <a:ahLst/>
            <a:cxnLst/>
            <a:rect l="l" t="t" r="r" b="b"/>
            <a:pathLst>
              <a:path w="2087245">
                <a:moveTo>
                  <a:pt x="0" y="0"/>
                </a:moveTo>
                <a:lnTo>
                  <a:pt x="2087231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73305" y="4795814"/>
            <a:ext cx="2053589" cy="0"/>
          </a:xfrm>
          <a:custGeom>
            <a:avLst/>
            <a:gdLst/>
            <a:ahLst/>
            <a:cxnLst/>
            <a:rect l="l" t="t" r="r" b="b"/>
            <a:pathLst>
              <a:path w="2053589">
                <a:moveTo>
                  <a:pt x="0" y="0"/>
                </a:moveTo>
                <a:lnTo>
                  <a:pt x="2053381" y="0"/>
                </a:lnTo>
              </a:path>
            </a:pathLst>
          </a:custGeom>
          <a:ln w="8447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35169" y="4795814"/>
            <a:ext cx="0" cy="1657350"/>
          </a:xfrm>
          <a:custGeom>
            <a:avLst/>
            <a:gdLst/>
            <a:ahLst/>
            <a:cxnLst/>
            <a:rect l="l" t="t" r="r" b="b"/>
            <a:pathLst>
              <a:path h="1657350">
                <a:moveTo>
                  <a:pt x="0" y="0"/>
                </a:moveTo>
                <a:lnTo>
                  <a:pt x="0" y="1656791"/>
                </a:lnTo>
              </a:path>
            </a:pathLst>
          </a:custGeom>
          <a:ln w="846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81782" y="6461057"/>
            <a:ext cx="2053589" cy="0"/>
          </a:xfrm>
          <a:custGeom>
            <a:avLst/>
            <a:gdLst/>
            <a:ahLst/>
            <a:cxnLst/>
            <a:rect l="l" t="t" r="r" b="b"/>
            <a:pathLst>
              <a:path w="2053589">
                <a:moveTo>
                  <a:pt x="2053387" y="0"/>
                </a:moveTo>
                <a:lnTo>
                  <a:pt x="0" y="0"/>
                </a:lnTo>
              </a:path>
            </a:pathLst>
          </a:custGeom>
          <a:ln w="8447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73305" y="4804266"/>
            <a:ext cx="0" cy="1657350"/>
          </a:xfrm>
          <a:custGeom>
            <a:avLst/>
            <a:gdLst/>
            <a:ahLst/>
            <a:cxnLst/>
            <a:rect l="l" t="t" r="r" b="b"/>
            <a:pathLst>
              <a:path h="1657350">
                <a:moveTo>
                  <a:pt x="0" y="1656791"/>
                </a:moveTo>
                <a:lnTo>
                  <a:pt x="0" y="0"/>
                </a:lnTo>
              </a:path>
            </a:pathLst>
          </a:custGeom>
          <a:ln w="8466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77065" y="6106098"/>
            <a:ext cx="271780" cy="349885"/>
          </a:xfrm>
          <a:custGeom>
            <a:avLst/>
            <a:gdLst/>
            <a:ahLst/>
            <a:cxnLst/>
            <a:rect l="l" t="t" r="r" b="b"/>
            <a:pathLst>
              <a:path w="271780" h="349885">
                <a:moveTo>
                  <a:pt x="271486" y="349328"/>
                </a:moveTo>
                <a:lnTo>
                  <a:pt x="271486" y="0"/>
                </a:lnTo>
                <a:lnTo>
                  <a:pt x="0" y="0"/>
                </a:lnTo>
                <a:lnTo>
                  <a:pt x="0" y="349328"/>
                </a:lnTo>
                <a:lnTo>
                  <a:pt x="271486" y="349328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77069" y="6106096"/>
            <a:ext cx="271780" cy="349885"/>
          </a:xfrm>
          <a:custGeom>
            <a:avLst/>
            <a:gdLst/>
            <a:ahLst/>
            <a:cxnLst/>
            <a:rect l="l" t="t" r="r" b="b"/>
            <a:pathLst>
              <a:path w="271780" h="349885">
                <a:moveTo>
                  <a:pt x="271487" y="349329"/>
                </a:moveTo>
                <a:lnTo>
                  <a:pt x="271487" y="0"/>
                </a:lnTo>
                <a:lnTo>
                  <a:pt x="0" y="0"/>
                </a:lnTo>
                <a:lnTo>
                  <a:pt x="0" y="349329"/>
                </a:lnTo>
              </a:path>
            </a:pathLst>
          </a:custGeom>
          <a:ln w="84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77065" y="5269108"/>
            <a:ext cx="271780" cy="837565"/>
          </a:xfrm>
          <a:custGeom>
            <a:avLst/>
            <a:gdLst/>
            <a:ahLst/>
            <a:cxnLst/>
            <a:rect l="l" t="t" r="r" b="b"/>
            <a:pathLst>
              <a:path w="271780" h="837564">
                <a:moveTo>
                  <a:pt x="0" y="836986"/>
                </a:moveTo>
                <a:lnTo>
                  <a:pt x="271486" y="836986"/>
                </a:lnTo>
                <a:lnTo>
                  <a:pt x="271486" y="0"/>
                </a:lnTo>
                <a:lnTo>
                  <a:pt x="0" y="0"/>
                </a:lnTo>
                <a:lnTo>
                  <a:pt x="0" y="836986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377069" y="5269112"/>
            <a:ext cx="271780" cy="837565"/>
          </a:xfrm>
          <a:custGeom>
            <a:avLst/>
            <a:gdLst/>
            <a:ahLst/>
            <a:cxnLst/>
            <a:rect l="l" t="t" r="r" b="b"/>
            <a:pathLst>
              <a:path w="271780" h="837564">
                <a:moveTo>
                  <a:pt x="0" y="836984"/>
                </a:moveTo>
                <a:lnTo>
                  <a:pt x="271487" y="836984"/>
                </a:lnTo>
                <a:lnTo>
                  <a:pt x="271487" y="0"/>
                </a:lnTo>
                <a:lnTo>
                  <a:pt x="0" y="0"/>
                </a:lnTo>
                <a:lnTo>
                  <a:pt x="0" y="836984"/>
                </a:lnTo>
                <a:close/>
              </a:path>
            </a:pathLst>
          </a:custGeom>
          <a:ln w="84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64197" y="5793104"/>
            <a:ext cx="271780" cy="662940"/>
          </a:xfrm>
          <a:custGeom>
            <a:avLst/>
            <a:gdLst/>
            <a:ahLst/>
            <a:cxnLst/>
            <a:rect l="l" t="t" r="r" b="b"/>
            <a:pathLst>
              <a:path w="271780" h="662939">
                <a:moveTo>
                  <a:pt x="271486" y="662321"/>
                </a:moveTo>
                <a:lnTo>
                  <a:pt x="271486" y="0"/>
                </a:lnTo>
                <a:lnTo>
                  <a:pt x="0" y="0"/>
                </a:lnTo>
                <a:lnTo>
                  <a:pt x="0" y="662321"/>
                </a:lnTo>
                <a:lnTo>
                  <a:pt x="271486" y="662321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064208" y="5793106"/>
            <a:ext cx="271780" cy="662940"/>
          </a:xfrm>
          <a:custGeom>
            <a:avLst/>
            <a:gdLst/>
            <a:ahLst/>
            <a:cxnLst/>
            <a:rect l="l" t="t" r="r" b="b"/>
            <a:pathLst>
              <a:path w="271780" h="662939">
                <a:moveTo>
                  <a:pt x="271487" y="662320"/>
                </a:moveTo>
                <a:lnTo>
                  <a:pt x="271487" y="0"/>
                </a:lnTo>
                <a:lnTo>
                  <a:pt x="0" y="0"/>
                </a:lnTo>
                <a:lnTo>
                  <a:pt x="0" y="662320"/>
                </a:lnTo>
              </a:path>
            </a:pathLst>
          </a:custGeom>
          <a:ln w="8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51664" y="5683236"/>
            <a:ext cx="271780" cy="772795"/>
          </a:xfrm>
          <a:custGeom>
            <a:avLst/>
            <a:gdLst/>
            <a:ahLst/>
            <a:cxnLst/>
            <a:rect l="l" t="t" r="r" b="b"/>
            <a:pathLst>
              <a:path w="271780" h="772795">
                <a:moveTo>
                  <a:pt x="271486" y="772189"/>
                </a:moveTo>
                <a:lnTo>
                  <a:pt x="271486" y="0"/>
                </a:lnTo>
                <a:lnTo>
                  <a:pt x="0" y="0"/>
                </a:lnTo>
                <a:lnTo>
                  <a:pt x="0" y="772189"/>
                </a:lnTo>
                <a:lnTo>
                  <a:pt x="271486" y="772189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51676" y="5683235"/>
            <a:ext cx="271780" cy="772795"/>
          </a:xfrm>
          <a:custGeom>
            <a:avLst/>
            <a:gdLst/>
            <a:ahLst/>
            <a:cxnLst/>
            <a:rect l="l" t="t" r="r" b="b"/>
            <a:pathLst>
              <a:path w="271780" h="772795">
                <a:moveTo>
                  <a:pt x="271487" y="772190"/>
                </a:moveTo>
                <a:lnTo>
                  <a:pt x="271487" y="0"/>
                </a:lnTo>
                <a:lnTo>
                  <a:pt x="0" y="0"/>
                </a:lnTo>
                <a:lnTo>
                  <a:pt x="0" y="772190"/>
                </a:lnTo>
              </a:path>
            </a:pathLst>
          </a:custGeom>
          <a:ln w="84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77065" y="4795814"/>
            <a:ext cx="271780" cy="473709"/>
          </a:xfrm>
          <a:custGeom>
            <a:avLst/>
            <a:gdLst/>
            <a:ahLst/>
            <a:cxnLst/>
            <a:rect l="l" t="t" r="r" b="b"/>
            <a:pathLst>
              <a:path w="271780" h="473710">
                <a:moveTo>
                  <a:pt x="0" y="473296"/>
                </a:moveTo>
                <a:lnTo>
                  <a:pt x="271486" y="473296"/>
                </a:lnTo>
                <a:lnTo>
                  <a:pt x="271486" y="0"/>
                </a:lnTo>
                <a:lnTo>
                  <a:pt x="0" y="0"/>
                </a:lnTo>
                <a:lnTo>
                  <a:pt x="0" y="473296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77069" y="4795814"/>
            <a:ext cx="271780" cy="473709"/>
          </a:xfrm>
          <a:custGeom>
            <a:avLst/>
            <a:gdLst/>
            <a:ahLst/>
            <a:cxnLst/>
            <a:rect l="l" t="t" r="r" b="b"/>
            <a:pathLst>
              <a:path w="271780" h="473710">
                <a:moveTo>
                  <a:pt x="0" y="473298"/>
                </a:moveTo>
                <a:lnTo>
                  <a:pt x="271487" y="473298"/>
                </a:lnTo>
                <a:lnTo>
                  <a:pt x="271487" y="0"/>
                </a:lnTo>
                <a:lnTo>
                  <a:pt x="0" y="0"/>
                </a:lnTo>
                <a:lnTo>
                  <a:pt x="0" y="473298"/>
                </a:lnTo>
                <a:close/>
              </a:path>
            </a:pathLst>
          </a:custGeom>
          <a:ln w="8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064197" y="4795814"/>
            <a:ext cx="271780" cy="997585"/>
          </a:xfrm>
          <a:custGeom>
            <a:avLst/>
            <a:gdLst/>
            <a:ahLst/>
            <a:cxnLst/>
            <a:rect l="l" t="t" r="r" b="b"/>
            <a:pathLst>
              <a:path w="271780" h="997585">
                <a:moveTo>
                  <a:pt x="0" y="997290"/>
                </a:moveTo>
                <a:lnTo>
                  <a:pt x="271486" y="997290"/>
                </a:lnTo>
                <a:lnTo>
                  <a:pt x="271486" y="0"/>
                </a:lnTo>
                <a:lnTo>
                  <a:pt x="0" y="0"/>
                </a:lnTo>
                <a:lnTo>
                  <a:pt x="0" y="997290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64208" y="4795814"/>
            <a:ext cx="271780" cy="997585"/>
          </a:xfrm>
          <a:custGeom>
            <a:avLst/>
            <a:gdLst/>
            <a:ahLst/>
            <a:cxnLst/>
            <a:rect l="l" t="t" r="r" b="b"/>
            <a:pathLst>
              <a:path w="271780" h="997585">
                <a:moveTo>
                  <a:pt x="0" y="997291"/>
                </a:moveTo>
                <a:lnTo>
                  <a:pt x="271487" y="997291"/>
                </a:lnTo>
                <a:lnTo>
                  <a:pt x="271487" y="0"/>
                </a:lnTo>
                <a:lnTo>
                  <a:pt x="0" y="0"/>
                </a:lnTo>
                <a:lnTo>
                  <a:pt x="0" y="997291"/>
                </a:lnTo>
                <a:close/>
              </a:path>
            </a:pathLst>
          </a:custGeom>
          <a:ln w="84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51664" y="4905682"/>
            <a:ext cx="271780" cy="777875"/>
          </a:xfrm>
          <a:custGeom>
            <a:avLst/>
            <a:gdLst/>
            <a:ahLst/>
            <a:cxnLst/>
            <a:rect l="l" t="t" r="r" b="b"/>
            <a:pathLst>
              <a:path w="271780" h="777875">
                <a:moveTo>
                  <a:pt x="0" y="777550"/>
                </a:moveTo>
                <a:lnTo>
                  <a:pt x="271486" y="777550"/>
                </a:lnTo>
                <a:lnTo>
                  <a:pt x="271486" y="0"/>
                </a:lnTo>
                <a:lnTo>
                  <a:pt x="0" y="0"/>
                </a:lnTo>
                <a:lnTo>
                  <a:pt x="0" y="777550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51676" y="4905684"/>
            <a:ext cx="271780" cy="777875"/>
          </a:xfrm>
          <a:custGeom>
            <a:avLst/>
            <a:gdLst/>
            <a:ahLst/>
            <a:cxnLst/>
            <a:rect l="l" t="t" r="r" b="b"/>
            <a:pathLst>
              <a:path w="271780" h="777875">
                <a:moveTo>
                  <a:pt x="0" y="777550"/>
                </a:moveTo>
                <a:lnTo>
                  <a:pt x="271487" y="777550"/>
                </a:lnTo>
                <a:lnTo>
                  <a:pt x="271487" y="0"/>
                </a:lnTo>
                <a:lnTo>
                  <a:pt x="0" y="0"/>
                </a:lnTo>
                <a:lnTo>
                  <a:pt x="0" y="777550"/>
                </a:lnTo>
                <a:close/>
              </a:path>
            </a:pathLst>
          </a:custGeom>
          <a:ln w="84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51664" y="4795815"/>
            <a:ext cx="271780" cy="110489"/>
          </a:xfrm>
          <a:custGeom>
            <a:avLst/>
            <a:gdLst/>
            <a:ahLst/>
            <a:cxnLst/>
            <a:rect l="l" t="t" r="r" b="b"/>
            <a:pathLst>
              <a:path w="271780" h="110489">
                <a:moveTo>
                  <a:pt x="0" y="109870"/>
                </a:moveTo>
                <a:lnTo>
                  <a:pt x="271486" y="109870"/>
                </a:lnTo>
                <a:lnTo>
                  <a:pt x="271486" y="0"/>
                </a:lnTo>
                <a:lnTo>
                  <a:pt x="0" y="0"/>
                </a:lnTo>
                <a:lnTo>
                  <a:pt x="0" y="109870"/>
                </a:lnTo>
                <a:close/>
              </a:path>
            </a:pathLst>
          </a:custGeom>
          <a:solidFill>
            <a:srgbClr val="F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51676" y="4795814"/>
            <a:ext cx="271780" cy="110489"/>
          </a:xfrm>
          <a:custGeom>
            <a:avLst/>
            <a:gdLst/>
            <a:ahLst/>
            <a:cxnLst/>
            <a:rect l="l" t="t" r="r" b="b"/>
            <a:pathLst>
              <a:path w="271780" h="110489">
                <a:moveTo>
                  <a:pt x="0" y="109870"/>
                </a:moveTo>
                <a:lnTo>
                  <a:pt x="271487" y="109870"/>
                </a:lnTo>
                <a:lnTo>
                  <a:pt x="271487" y="0"/>
                </a:lnTo>
                <a:lnTo>
                  <a:pt x="0" y="0"/>
                </a:lnTo>
                <a:lnTo>
                  <a:pt x="0" y="109870"/>
                </a:lnTo>
                <a:close/>
              </a:path>
            </a:pathLst>
          </a:custGeom>
          <a:ln w="8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73305" y="4795814"/>
            <a:ext cx="0" cy="1699260"/>
          </a:xfrm>
          <a:custGeom>
            <a:avLst/>
            <a:gdLst/>
            <a:ahLst/>
            <a:cxnLst/>
            <a:rect l="l" t="t" r="r" b="b"/>
            <a:pathLst>
              <a:path h="1699260">
                <a:moveTo>
                  <a:pt x="0" y="0"/>
                </a:moveTo>
                <a:lnTo>
                  <a:pt x="0" y="1699044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39455" y="6461057"/>
            <a:ext cx="2087245" cy="0"/>
          </a:xfrm>
          <a:custGeom>
            <a:avLst/>
            <a:gdLst/>
            <a:ahLst/>
            <a:cxnLst/>
            <a:rect l="l" t="t" r="r" b="b"/>
            <a:pathLst>
              <a:path w="2087245">
                <a:moveTo>
                  <a:pt x="0" y="0"/>
                </a:moveTo>
                <a:lnTo>
                  <a:pt x="2087231" y="0"/>
                </a:lnTo>
              </a:path>
            </a:pathLst>
          </a:custGeom>
          <a:ln w="8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860813" y="646951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346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547936" y="646951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346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235169" y="646951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346"/>
                </a:moveTo>
                <a:lnTo>
                  <a:pt x="0" y="0"/>
                </a:lnTo>
              </a:path>
            </a:pathLst>
          </a:custGeom>
          <a:ln w="84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862310" y="6079082"/>
            <a:ext cx="21590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spc="-10" dirty="0">
                <a:latin typeface="Arial"/>
                <a:cs typeface="Arial"/>
              </a:rPr>
              <a:t>20%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59055">
              <a:lnSpc>
                <a:spcPts val="1015"/>
              </a:lnSpc>
              <a:spcBef>
                <a:spcPts val="655"/>
              </a:spcBef>
            </a:pPr>
            <a:r>
              <a:rPr sz="850" spc="-10" dirty="0">
                <a:latin typeface="Arial"/>
                <a:cs typeface="Arial"/>
              </a:rPr>
              <a:t>0%</a:t>
            </a:r>
            <a:endParaRPr sz="8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02779" y="4743451"/>
            <a:ext cx="274955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spc="-10" dirty="0">
                <a:latin typeface="Arial"/>
                <a:cs typeface="Arial"/>
              </a:rPr>
              <a:t>100%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59055">
              <a:lnSpc>
                <a:spcPct val="100000"/>
              </a:lnSpc>
              <a:spcBef>
                <a:spcPts val="655"/>
              </a:spcBef>
            </a:pPr>
            <a:r>
              <a:rPr sz="850" spc="-10" dirty="0">
                <a:latin typeface="Arial"/>
                <a:cs typeface="Arial"/>
              </a:rPr>
              <a:t>80%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600">
              <a:latin typeface="Times New Roman"/>
              <a:cs typeface="Times New Roman"/>
            </a:endParaRPr>
          </a:p>
          <a:p>
            <a:pPr marL="59055">
              <a:lnSpc>
                <a:spcPct val="100000"/>
              </a:lnSpc>
            </a:pPr>
            <a:r>
              <a:rPr sz="850" spc="-10" dirty="0">
                <a:latin typeface="Arial"/>
                <a:cs typeface="Arial"/>
              </a:rPr>
              <a:t>60%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59055">
              <a:lnSpc>
                <a:spcPts val="1015"/>
              </a:lnSpc>
              <a:spcBef>
                <a:spcPts val="655"/>
              </a:spcBef>
            </a:pPr>
            <a:r>
              <a:rPr sz="850" spc="-10" dirty="0">
                <a:latin typeface="Arial"/>
                <a:cs typeface="Arial"/>
              </a:rPr>
              <a:t>40%</a:t>
            </a:r>
            <a:endParaRPr sz="8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311866" y="6569281"/>
            <a:ext cx="1820545" cy="109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5"/>
              </a:lnSpc>
              <a:tabLst>
                <a:tab pos="610870" algn="l"/>
                <a:tab pos="1340485" algn="l"/>
              </a:tabLst>
            </a:pPr>
            <a:r>
              <a:rPr sz="850" spc="15" dirty="0">
                <a:latin typeface="Arial"/>
                <a:cs typeface="Arial"/>
              </a:rPr>
              <a:t>M</a:t>
            </a:r>
            <a:r>
              <a:rPr sz="850" spc="-15" dirty="0">
                <a:latin typeface="Arial"/>
                <a:cs typeface="Arial"/>
              </a:rPr>
              <a:t>éd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30" dirty="0">
                <a:latin typeface="Arial"/>
                <a:cs typeface="Arial"/>
              </a:rPr>
              <a:t>c</a:t>
            </a:r>
            <a:r>
              <a:rPr sz="850" spc="-15" dirty="0">
                <a:latin typeface="Arial"/>
                <a:cs typeface="Arial"/>
              </a:rPr>
              <a:t>o</a:t>
            </a:r>
            <a:r>
              <a:rPr sz="850" dirty="0">
                <a:latin typeface="Arial"/>
                <a:cs typeface="Arial"/>
              </a:rPr>
              <a:t>s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25" dirty="0">
                <a:latin typeface="Arial"/>
                <a:cs typeface="Arial"/>
              </a:rPr>
              <a:t>E</a:t>
            </a:r>
            <a:r>
              <a:rPr sz="850" spc="-15" dirty="0">
                <a:latin typeface="Arial"/>
                <a:cs typeface="Arial"/>
              </a:rPr>
              <a:t>n</a:t>
            </a:r>
            <a:r>
              <a:rPr sz="850" spc="-45" dirty="0">
                <a:latin typeface="Arial"/>
                <a:cs typeface="Arial"/>
              </a:rPr>
              <a:t>f</a:t>
            </a:r>
            <a:r>
              <a:rPr sz="850" spc="-15" dirty="0">
                <a:latin typeface="Arial"/>
                <a:cs typeface="Arial"/>
              </a:rPr>
              <a:t>e</a:t>
            </a:r>
            <a:r>
              <a:rPr sz="850" spc="-25" dirty="0">
                <a:latin typeface="Arial"/>
                <a:cs typeface="Arial"/>
              </a:rPr>
              <a:t>r</a:t>
            </a:r>
            <a:r>
              <a:rPr sz="850" spc="15" dirty="0">
                <a:latin typeface="Arial"/>
                <a:cs typeface="Arial"/>
              </a:rPr>
              <a:t>m</a:t>
            </a:r>
            <a:r>
              <a:rPr sz="850" spc="-15" dirty="0">
                <a:latin typeface="Arial"/>
                <a:cs typeface="Arial"/>
              </a:rPr>
              <a:t>e</a:t>
            </a:r>
            <a:r>
              <a:rPr sz="850" spc="-25" dirty="0">
                <a:latin typeface="Arial"/>
                <a:cs typeface="Arial"/>
              </a:rPr>
              <a:t>r</a:t>
            </a:r>
            <a:r>
              <a:rPr sz="850" spc="-15" dirty="0">
                <a:latin typeface="Arial"/>
                <a:cs typeface="Arial"/>
              </a:rPr>
              <a:t>a</a:t>
            </a:r>
            <a:r>
              <a:rPr sz="850" dirty="0">
                <a:latin typeface="Arial"/>
                <a:cs typeface="Arial"/>
              </a:rPr>
              <a:t>s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25" dirty="0">
                <a:latin typeface="Arial"/>
                <a:cs typeface="Arial"/>
              </a:rPr>
              <a:t>A</a:t>
            </a:r>
            <a:r>
              <a:rPr sz="850" spc="-15" dirty="0">
                <a:latin typeface="Arial"/>
                <a:cs typeface="Arial"/>
              </a:rPr>
              <a:t>u</a:t>
            </a:r>
            <a:r>
              <a:rPr sz="850" spc="30" dirty="0">
                <a:latin typeface="Arial"/>
                <a:cs typeface="Arial"/>
              </a:rPr>
              <a:t>x</a:t>
            </a:r>
            <a:r>
              <a:rPr sz="850" spc="5" dirty="0">
                <a:latin typeface="Arial"/>
                <a:cs typeface="Arial"/>
              </a:rPr>
              <a:t>ili</a:t>
            </a:r>
            <a:r>
              <a:rPr sz="850" spc="-15" dirty="0">
                <a:latin typeface="Arial"/>
                <a:cs typeface="Arial"/>
              </a:rPr>
              <a:t>a</a:t>
            </a:r>
            <a:r>
              <a:rPr sz="850" spc="-25" dirty="0">
                <a:latin typeface="Arial"/>
                <a:cs typeface="Arial"/>
              </a:rPr>
              <a:t>r</a:t>
            </a:r>
            <a:r>
              <a:rPr sz="850" spc="-15" dirty="0">
                <a:latin typeface="Arial"/>
                <a:cs typeface="Arial"/>
              </a:rPr>
              <a:t>e</a:t>
            </a:r>
            <a:r>
              <a:rPr sz="850" dirty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3322929" y="5178957"/>
            <a:ext cx="1298575" cy="887730"/>
          </a:xfrm>
          <a:custGeom>
            <a:avLst/>
            <a:gdLst/>
            <a:ahLst/>
            <a:cxnLst/>
            <a:rect l="l" t="t" r="r" b="b"/>
            <a:pathLst>
              <a:path w="1298575" h="887729">
                <a:moveTo>
                  <a:pt x="0" y="887693"/>
                </a:moveTo>
                <a:lnTo>
                  <a:pt x="1298460" y="887693"/>
                </a:lnTo>
                <a:lnTo>
                  <a:pt x="1298460" y="0"/>
                </a:lnTo>
                <a:lnTo>
                  <a:pt x="0" y="0"/>
                </a:lnTo>
                <a:lnTo>
                  <a:pt x="0" y="8876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322928" y="5178955"/>
            <a:ext cx="1298575" cy="887730"/>
          </a:xfrm>
          <a:custGeom>
            <a:avLst/>
            <a:gdLst/>
            <a:ahLst/>
            <a:cxnLst/>
            <a:rect l="l" t="t" r="r" b="b"/>
            <a:pathLst>
              <a:path w="1298575" h="887729">
                <a:moveTo>
                  <a:pt x="0" y="887695"/>
                </a:moveTo>
                <a:lnTo>
                  <a:pt x="1298468" y="887695"/>
                </a:lnTo>
                <a:lnTo>
                  <a:pt x="1298468" y="0"/>
                </a:lnTo>
                <a:lnTo>
                  <a:pt x="0" y="0"/>
                </a:lnTo>
                <a:lnTo>
                  <a:pt x="0" y="887695"/>
                </a:lnTo>
                <a:close/>
              </a:path>
            </a:pathLst>
          </a:custGeom>
          <a:ln w="84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365479" y="5246573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0" y="59150"/>
                </a:moveTo>
                <a:lnTo>
                  <a:pt x="59257" y="59150"/>
                </a:lnTo>
                <a:lnTo>
                  <a:pt x="59257" y="0"/>
                </a:lnTo>
                <a:lnTo>
                  <a:pt x="0" y="0"/>
                </a:lnTo>
                <a:lnTo>
                  <a:pt x="0" y="59150"/>
                </a:lnTo>
                <a:close/>
              </a:path>
            </a:pathLst>
          </a:custGeom>
          <a:solidFill>
            <a:srgbClr val="F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65495" y="5246573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0" y="59150"/>
                </a:moveTo>
                <a:lnTo>
                  <a:pt x="59258" y="59150"/>
                </a:lnTo>
                <a:lnTo>
                  <a:pt x="59258" y="0"/>
                </a:lnTo>
                <a:lnTo>
                  <a:pt x="0" y="0"/>
                </a:lnTo>
                <a:lnTo>
                  <a:pt x="0" y="59150"/>
                </a:lnTo>
                <a:close/>
              </a:path>
            </a:pathLst>
          </a:custGeom>
          <a:ln w="8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365479" y="5424046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0" y="59162"/>
                </a:moveTo>
                <a:lnTo>
                  <a:pt x="59257" y="59162"/>
                </a:lnTo>
                <a:lnTo>
                  <a:pt x="59257" y="0"/>
                </a:lnTo>
                <a:lnTo>
                  <a:pt x="0" y="0"/>
                </a:lnTo>
                <a:lnTo>
                  <a:pt x="0" y="59162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65495" y="5424046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0" y="59162"/>
                </a:moveTo>
                <a:lnTo>
                  <a:pt x="59258" y="59162"/>
                </a:lnTo>
                <a:lnTo>
                  <a:pt x="59258" y="0"/>
                </a:lnTo>
                <a:lnTo>
                  <a:pt x="0" y="0"/>
                </a:lnTo>
                <a:lnTo>
                  <a:pt x="0" y="59162"/>
                </a:lnTo>
                <a:close/>
              </a:path>
            </a:pathLst>
          </a:custGeom>
          <a:ln w="8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65479" y="5601534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0" y="59162"/>
                </a:moveTo>
                <a:lnTo>
                  <a:pt x="59257" y="59162"/>
                </a:lnTo>
                <a:lnTo>
                  <a:pt x="59257" y="0"/>
                </a:lnTo>
                <a:lnTo>
                  <a:pt x="0" y="0"/>
                </a:lnTo>
                <a:lnTo>
                  <a:pt x="0" y="59162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365495" y="5601533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0" y="59162"/>
                </a:moveTo>
                <a:lnTo>
                  <a:pt x="59258" y="59162"/>
                </a:lnTo>
                <a:lnTo>
                  <a:pt x="59258" y="0"/>
                </a:lnTo>
                <a:lnTo>
                  <a:pt x="0" y="0"/>
                </a:lnTo>
                <a:lnTo>
                  <a:pt x="0" y="59162"/>
                </a:lnTo>
                <a:close/>
              </a:path>
            </a:pathLst>
          </a:custGeom>
          <a:ln w="8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65479" y="5779019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0" y="59162"/>
                </a:moveTo>
                <a:lnTo>
                  <a:pt x="59257" y="59162"/>
                </a:lnTo>
                <a:lnTo>
                  <a:pt x="59257" y="0"/>
                </a:lnTo>
                <a:lnTo>
                  <a:pt x="0" y="0"/>
                </a:lnTo>
                <a:lnTo>
                  <a:pt x="0" y="59162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365495" y="5779018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0" y="59162"/>
                </a:moveTo>
                <a:lnTo>
                  <a:pt x="59258" y="59162"/>
                </a:lnTo>
                <a:lnTo>
                  <a:pt x="59258" y="0"/>
                </a:lnTo>
                <a:lnTo>
                  <a:pt x="0" y="0"/>
                </a:lnTo>
                <a:lnTo>
                  <a:pt x="0" y="59162"/>
                </a:lnTo>
                <a:close/>
              </a:path>
            </a:pathLst>
          </a:custGeom>
          <a:ln w="8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365479" y="5956779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0" y="59162"/>
                </a:moveTo>
                <a:lnTo>
                  <a:pt x="59257" y="59162"/>
                </a:lnTo>
                <a:lnTo>
                  <a:pt x="59257" y="0"/>
                </a:lnTo>
                <a:lnTo>
                  <a:pt x="0" y="0"/>
                </a:lnTo>
                <a:lnTo>
                  <a:pt x="0" y="59162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365495" y="5956780"/>
            <a:ext cx="59690" cy="59690"/>
          </a:xfrm>
          <a:custGeom>
            <a:avLst/>
            <a:gdLst/>
            <a:ahLst/>
            <a:cxnLst/>
            <a:rect l="l" t="t" r="r" b="b"/>
            <a:pathLst>
              <a:path w="59689" h="59689">
                <a:moveTo>
                  <a:pt x="0" y="59162"/>
                </a:moveTo>
                <a:lnTo>
                  <a:pt x="59258" y="59162"/>
                </a:lnTo>
                <a:lnTo>
                  <a:pt x="59258" y="0"/>
                </a:lnTo>
                <a:lnTo>
                  <a:pt x="0" y="0"/>
                </a:lnTo>
                <a:lnTo>
                  <a:pt x="0" y="59162"/>
                </a:lnTo>
                <a:close/>
              </a:path>
            </a:pathLst>
          </a:custGeom>
          <a:ln w="84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3458669" y="5225188"/>
            <a:ext cx="1106805" cy="820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spc="-20" dirty="0">
                <a:latin typeface="Arial"/>
                <a:cs typeface="Arial"/>
              </a:rPr>
              <a:t>N</a:t>
            </a:r>
            <a:r>
              <a:rPr sz="850" spc="-15" dirty="0">
                <a:latin typeface="Arial"/>
                <a:cs typeface="Arial"/>
              </a:rPr>
              <a:t>u</a:t>
            </a:r>
            <a:r>
              <a:rPr sz="850" spc="5" dirty="0">
                <a:latin typeface="Arial"/>
                <a:cs typeface="Arial"/>
              </a:rPr>
              <a:t>l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Arial"/>
                <a:cs typeface="Arial"/>
              </a:rPr>
              <a:t>(</a:t>
            </a:r>
            <a:r>
              <a:rPr sz="850" spc="-15" dirty="0">
                <a:latin typeface="Arial"/>
                <a:cs typeface="Arial"/>
              </a:rPr>
              <a:t>1</a:t>
            </a:r>
            <a:r>
              <a:rPr sz="850" spc="-25" dirty="0">
                <a:latin typeface="Arial"/>
                <a:cs typeface="Arial"/>
              </a:rPr>
              <a:t>-</a:t>
            </a:r>
            <a:r>
              <a:rPr sz="850" spc="-15" dirty="0">
                <a:latin typeface="Arial"/>
                <a:cs typeface="Arial"/>
              </a:rPr>
              <a:t>4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r>
              <a:rPr sz="850" spc="-45" dirty="0">
                <a:latin typeface="Arial"/>
                <a:cs typeface="Arial"/>
              </a:rPr>
              <a:t>I</a:t>
            </a:r>
            <a:r>
              <a:rPr sz="850" spc="-15" dirty="0">
                <a:latin typeface="Arial"/>
                <a:cs typeface="Arial"/>
              </a:rPr>
              <a:t>n</a:t>
            </a:r>
            <a:r>
              <a:rPr sz="850" spc="30" dirty="0">
                <a:latin typeface="Arial"/>
                <a:cs typeface="Arial"/>
              </a:rPr>
              <a:t>s</a:t>
            </a:r>
            <a:r>
              <a:rPr sz="850" spc="-15" dirty="0">
                <a:latin typeface="Arial"/>
                <a:cs typeface="Arial"/>
              </a:rPr>
              <a:t>u</a:t>
            </a:r>
            <a:r>
              <a:rPr sz="850" spc="-45" dirty="0">
                <a:latin typeface="Arial"/>
                <a:cs typeface="Arial"/>
              </a:rPr>
              <a:t>f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30" dirty="0">
                <a:latin typeface="Arial"/>
                <a:cs typeface="Arial"/>
              </a:rPr>
              <a:t>c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-15" dirty="0">
                <a:latin typeface="Arial"/>
                <a:cs typeface="Arial"/>
              </a:rPr>
              <a:t>en</a:t>
            </a:r>
            <a:r>
              <a:rPr sz="850" spc="2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Arial"/>
                <a:cs typeface="Arial"/>
              </a:rPr>
              <a:t>(</a:t>
            </a:r>
            <a:r>
              <a:rPr sz="850" spc="-15" dirty="0">
                <a:latin typeface="Arial"/>
                <a:cs typeface="Arial"/>
              </a:rPr>
              <a:t>5</a:t>
            </a:r>
            <a:r>
              <a:rPr sz="850" spc="-25" dirty="0">
                <a:latin typeface="Arial"/>
                <a:cs typeface="Arial"/>
              </a:rPr>
              <a:t>-</a:t>
            </a:r>
            <a:r>
              <a:rPr sz="850" spc="-15" dirty="0">
                <a:latin typeface="Arial"/>
                <a:cs typeface="Arial"/>
              </a:rPr>
              <a:t>7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r>
              <a:rPr sz="850" spc="25" dirty="0">
                <a:latin typeface="Arial"/>
                <a:cs typeface="Arial"/>
              </a:rPr>
              <a:t>S</a:t>
            </a:r>
            <a:r>
              <a:rPr sz="850" spc="-15" dirty="0">
                <a:latin typeface="Arial"/>
                <a:cs typeface="Arial"/>
              </a:rPr>
              <a:t>u</a:t>
            </a:r>
            <a:r>
              <a:rPr sz="850" spc="-45" dirty="0">
                <a:latin typeface="Arial"/>
                <a:cs typeface="Arial"/>
              </a:rPr>
              <a:t>f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30" dirty="0">
                <a:latin typeface="Arial"/>
                <a:cs typeface="Arial"/>
              </a:rPr>
              <a:t>c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-15" dirty="0">
                <a:latin typeface="Arial"/>
                <a:cs typeface="Arial"/>
              </a:rPr>
              <a:t>en</a:t>
            </a:r>
            <a:r>
              <a:rPr sz="850" spc="2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Arial"/>
                <a:cs typeface="Arial"/>
              </a:rPr>
              <a:t>(</a:t>
            </a:r>
            <a:r>
              <a:rPr sz="850" spc="-15" dirty="0">
                <a:latin typeface="Arial"/>
                <a:cs typeface="Arial"/>
              </a:rPr>
              <a:t>8</a:t>
            </a:r>
            <a:r>
              <a:rPr sz="850" spc="-25" dirty="0">
                <a:latin typeface="Arial"/>
                <a:cs typeface="Arial"/>
              </a:rPr>
              <a:t>-</a:t>
            </a:r>
            <a:r>
              <a:rPr sz="850" spc="-15" dirty="0">
                <a:latin typeface="Arial"/>
                <a:cs typeface="Arial"/>
              </a:rPr>
              <a:t>11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r>
              <a:rPr sz="850" spc="15" dirty="0">
                <a:latin typeface="Arial"/>
                <a:cs typeface="Arial"/>
              </a:rPr>
              <a:t>M</a:t>
            </a:r>
            <a:r>
              <a:rPr sz="850" spc="-15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y</a:t>
            </a:r>
            <a:r>
              <a:rPr sz="850" spc="85" dirty="0">
                <a:latin typeface="Times New Roman"/>
                <a:cs typeface="Times New Roman"/>
              </a:rPr>
              <a:t> </a:t>
            </a:r>
            <a:r>
              <a:rPr sz="850" spc="25" dirty="0">
                <a:latin typeface="Arial"/>
                <a:cs typeface="Arial"/>
              </a:rPr>
              <a:t>S</a:t>
            </a:r>
            <a:r>
              <a:rPr sz="850" spc="-15" dirty="0">
                <a:latin typeface="Arial"/>
                <a:cs typeface="Arial"/>
              </a:rPr>
              <a:t>u</a:t>
            </a:r>
            <a:r>
              <a:rPr sz="850" spc="-45" dirty="0">
                <a:latin typeface="Arial"/>
                <a:cs typeface="Arial"/>
              </a:rPr>
              <a:t>f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30" dirty="0">
                <a:latin typeface="Arial"/>
                <a:cs typeface="Arial"/>
              </a:rPr>
              <a:t>c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-15" dirty="0">
                <a:latin typeface="Arial"/>
                <a:cs typeface="Arial"/>
              </a:rPr>
              <a:t>en</a:t>
            </a:r>
            <a:r>
              <a:rPr sz="850" spc="2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Arial"/>
                <a:cs typeface="Arial"/>
              </a:rPr>
              <a:t>(</a:t>
            </a:r>
            <a:r>
              <a:rPr sz="850" spc="-15" dirty="0">
                <a:latin typeface="Arial"/>
                <a:cs typeface="Arial"/>
              </a:rPr>
              <a:t>12</a:t>
            </a:r>
            <a:r>
              <a:rPr sz="850" spc="-25" dirty="0">
                <a:latin typeface="Arial"/>
                <a:cs typeface="Arial"/>
              </a:rPr>
              <a:t>-</a:t>
            </a:r>
            <a:r>
              <a:rPr sz="850" spc="-15" dirty="0">
                <a:latin typeface="Arial"/>
                <a:cs typeface="Arial"/>
              </a:rPr>
              <a:t>14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>
              <a:lnSpc>
                <a:spcPts val="1015"/>
              </a:lnSpc>
              <a:spcBef>
                <a:spcPts val="380"/>
              </a:spcBef>
            </a:pPr>
            <a:r>
              <a:rPr sz="850" spc="25" dirty="0">
                <a:latin typeface="Arial"/>
                <a:cs typeface="Arial"/>
              </a:rPr>
              <a:t>E</a:t>
            </a:r>
            <a:r>
              <a:rPr sz="850" spc="30" dirty="0">
                <a:latin typeface="Arial"/>
                <a:cs typeface="Arial"/>
              </a:rPr>
              <a:t>x</a:t>
            </a:r>
            <a:r>
              <a:rPr sz="850" spc="-15" dirty="0">
                <a:latin typeface="Arial"/>
                <a:cs typeface="Arial"/>
              </a:rPr>
              <a:t>e</a:t>
            </a:r>
            <a:r>
              <a:rPr sz="850" spc="5" dirty="0">
                <a:latin typeface="Arial"/>
                <a:cs typeface="Arial"/>
              </a:rPr>
              <a:t>l</a:t>
            </a:r>
            <a:r>
              <a:rPr sz="850" spc="-15" dirty="0">
                <a:latin typeface="Arial"/>
                <a:cs typeface="Arial"/>
              </a:rPr>
              <a:t>en</a:t>
            </a:r>
            <a:r>
              <a:rPr sz="850" spc="2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4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Arial"/>
                <a:cs typeface="Arial"/>
              </a:rPr>
              <a:t>(</a:t>
            </a:r>
            <a:r>
              <a:rPr sz="850" spc="-15" dirty="0">
                <a:latin typeface="Arial"/>
                <a:cs typeface="Arial"/>
              </a:rPr>
              <a:t>15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82087" y="4612648"/>
            <a:ext cx="4073525" cy="2189480"/>
          </a:xfrm>
          <a:custGeom>
            <a:avLst/>
            <a:gdLst/>
            <a:ahLst/>
            <a:cxnLst/>
            <a:rect l="l" t="t" r="r" b="b"/>
            <a:pathLst>
              <a:path w="4073525" h="2189479">
                <a:moveTo>
                  <a:pt x="0" y="2189285"/>
                </a:moveTo>
                <a:lnTo>
                  <a:pt x="4073179" y="2189285"/>
                </a:lnTo>
                <a:lnTo>
                  <a:pt x="4073179" y="0"/>
                </a:lnTo>
                <a:lnTo>
                  <a:pt x="0" y="0"/>
                </a:lnTo>
                <a:lnTo>
                  <a:pt x="0" y="2189285"/>
                </a:lnTo>
                <a:close/>
              </a:path>
            </a:pathLst>
          </a:custGeom>
          <a:ln w="84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045750" y="1886459"/>
            <a:ext cx="4037965" cy="2169795"/>
          </a:xfrm>
          <a:custGeom>
            <a:avLst/>
            <a:gdLst/>
            <a:ahLst/>
            <a:cxnLst/>
            <a:rect l="l" t="t" r="r" b="b"/>
            <a:pathLst>
              <a:path w="4037965" h="2169795">
                <a:moveTo>
                  <a:pt x="0" y="2169605"/>
                </a:moveTo>
                <a:lnTo>
                  <a:pt x="4037563" y="2169605"/>
                </a:lnTo>
                <a:lnTo>
                  <a:pt x="4037563" y="0"/>
                </a:lnTo>
                <a:lnTo>
                  <a:pt x="0" y="0"/>
                </a:lnTo>
                <a:lnTo>
                  <a:pt x="0" y="2169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045771" y="1886452"/>
            <a:ext cx="4037965" cy="2169795"/>
          </a:xfrm>
          <a:custGeom>
            <a:avLst/>
            <a:gdLst/>
            <a:ahLst/>
            <a:cxnLst/>
            <a:rect l="l" t="t" r="r" b="b"/>
            <a:pathLst>
              <a:path w="4037965" h="2169795">
                <a:moveTo>
                  <a:pt x="0" y="2169612"/>
                </a:moveTo>
                <a:lnTo>
                  <a:pt x="4037605" y="2169612"/>
                </a:lnTo>
                <a:lnTo>
                  <a:pt x="4037605" y="0"/>
                </a:lnTo>
                <a:lnTo>
                  <a:pt x="0" y="0"/>
                </a:lnTo>
                <a:lnTo>
                  <a:pt x="0" y="2169612"/>
                </a:lnTo>
                <a:close/>
              </a:path>
            </a:pathLst>
          </a:custGeom>
          <a:ln w="8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465505" y="2062365"/>
            <a:ext cx="205104" cy="1650364"/>
          </a:xfrm>
          <a:custGeom>
            <a:avLst/>
            <a:gdLst/>
            <a:ahLst/>
            <a:cxnLst/>
            <a:rect l="l" t="t" r="r" b="b"/>
            <a:pathLst>
              <a:path w="205104" h="1650364">
                <a:moveTo>
                  <a:pt x="0" y="1650312"/>
                </a:moveTo>
                <a:lnTo>
                  <a:pt x="204539" y="1650312"/>
                </a:lnTo>
                <a:lnTo>
                  <a:pt x="204539" y="0"/>
                </a:lnTo>
                <a:lnTo>
                  <a:pt x="0" y="0"/>
                </a:lnTo>
                <a:lnTo>
                  <a:pt x="0" y="165031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26242" y="2062365"/>
            <a:ext cx="1570355" cy="1650364"/>
          </a:xfrm>
          <a:custGeom>
            <a:avLst/>
            <a:gdLst/>
            <a:ahLst/>
            <a:cxnLst/>
            <a:rect l="l" t="t" r="r" b="b"/>
            <a:pathLst>
              <a:path w="1570354" h="1650364">
                <a:moveTo>
                  <a:pt x="0" y="1650312"/>
                </a:moveTo>
                <a:lnTo>
                  <a:pt x="1570146" y="1650312"/>
                </a:lnTo>
                <a:lnTo>
                  <a:pt x="1570146" y="0"/>
                </a:lnTo>
                <a:lnTo>
                  <a:pt x="0" y="0"/>
                </a:lnTo>
                <a:lnTo>
                  <a:pt x="0" y="165031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465505" y="3391597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799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84064" y="3391597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4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02927" y="3391597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>
                <a:moveTo>
                  <a:pt x="0" y="0"/>
                </a:moveTo>
                <a:lnTo>
                  <a:pt x="412019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98270" y="3391597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>
                <a:moveTo>
                  <a:pt x="0" y="0"/>
                </a:moveTo>
                <a:lnTo>
                  <a:pt x="235539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465505" y="3056308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799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84064" y="3056308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4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102927" y="3056308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>
                <a:moveTo>
                  <a:pt x="0" y="0"/>
                </a:moveTo>
                <a:lnTo>
                  <a:pt x="412019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98270" y="3056308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>
                <a:moveTo>
                  <a:pt x="0" y="0"/>
                </a:moveTo>
                <a:lnTo>
                  <a:pt x="235539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465505" y="2729665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799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84064" y="2729665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4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102927" y="2729665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>
                <a:moveTo>
                  <a:pt x="0" y="0"/>
                </a:moveTo>
                <a:lnTo>
                  <a:pt x="412019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598270" y="2729665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>
                <a:moveTo>
                  <a:pt x="0" y="0"/>
                </a:moveTo>
                <a:lnTo>
                  <a:pt x="235539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465505" y="2394621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800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784064" y="2394620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323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102927" y="2394620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>
                <a:moveTo>
                  <a:pt x="0" y="0"/>
                </a:moveTo>
                <a:lnTo>
                  <a:pt x="412019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598270" y="2394620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>
                <a:moveTo>
                  <a:pt x="0" y="0"/>
                </a:moveTo>
                <a:lnTo>
                  <a:pt x="235540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98270" y="2068008"/>
            <a:ext cx="2069464" cy="0"/>
          </a:xfrm>
          <a:custGeom>
            <a:avLst/>
            <a:gdLst/>
            <a:ahLst/>
            <a:cxnLst/>
            <a:rect l="l" t="t" r="r" b="b"/>
            <a:pathLst>
              <a:path w="2069465">
                <a:moveTo>
                  <a:pt x="0" y="0"/>
                </a:moveTo>
                <a:lnTo>
                  <a:pt x="2069035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631840" y="2068008"/>
            <a:ext cx="2035810" cy="0"/>
          </a:xfrm>
          <a:custGeom>
            <a:avLst/>
            <a:gdLst/>
            <a:ahLst/>
            <a:cxnLst/>
            <a:rect l="l" t="t" r="r" b="b"/>
            <a:pathLst>
              <a:path w="2035809">
                <a:moveTo>
                  <a:pt x="0" y="0"/>
                </a:moveTo>
                <a:lnTo>
                  <a:pt x="2035465" y="0"/>
                </a:lnTo>
              </a:path>
            </a:pathLst>
          </a:custGeom>
          <a:ln w="837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675698" y="2068008"/>
            <a:ext cx="0" cy="1642110"/>
          </a:xfrm>
          <a:custGeom>
            <a:avLst/>
            <a:gdLst/>
            <a:ahLst/>
            <a:cxnLst/>
            <a:rect l="l" t="t" r="r" b="b"/>
            <a:pathLst>
              <a:path h="1642110">
                <a:moveTo>
                  <a:pt x="0" y="0"/>
                </a:moveTo>
                <a:lnTo>
                  <a:pt x="0" y="1641859"/>
                </a:lnTo>
              </a:path>
            </a:pathLst>
          </a:custGeom>
          <a:ln w="839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640233" y="3718240"/>
            <a:ext cx="2035810" cy="0"/>
          </a:xfrm>
          <a:custGeom>
            <a:avLst/>
            <a:gdLst/>
            <a:ahLst/>
            <a:cxnLst/>
            <a:rect l="l" t="t" r="r" b="b"/>
            <a:pathLst>
              <a:path w="2035809">
                <a:moveTo>
                  <a:pt x="2035465" y="0"/>
                </a:moveTo>
                <a:lnTo>
                  <a:pt x="0" y="0"/>
                </a:lnTo>
              </a:path>
            </a:pathLst>
          </a:custGeom>
          <a:ln w="837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631840" y="2076349"/>
            <a:ext cx="0" cy="1642110"/>
          </a:xfrm>
          <a:custGeom>
            <a:avLst/>
            <a:gdLst/>
            <a:ahLst/>
            <a:cxnLst/>
            <a:rect l="l" t="t" r="r" b="b"/>
            <a:pathLst>
              <a:path h="1642110">
                <a:moveTo>
                  <a:pt x="0" y="1641890"/>
                </a:moveTo>
                <a:lnTo>
                  <a:pt x="0" y="0"/>
                </a:lnTo>
              </a:path>
            </a:pathLst>
          </a:custGeom>
          <a:ln w="839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514947" y="3642876"/>
            <a:ext cx="269240" cy="69850"/>
          </a:xfrm>
          <a:custGeom>
            <a:avLst/>
            <a:gdLst/>
            <a:ahLst/>
            <a:cxnLst/>
            <a:rect l="l" t="t" r="r" b="b"/>
            <a:pathLst>
              <a:path w="269240" h="69850">
                <a:moveTo>
                  <a:pt x="269117" y="69800"/>
                </a:moveTo>
                <a:lnTo>
                  <a:pt x="269117" y="0"/>
                </a:lnTo>
                <a:lnTo>
                  <a:pt x="0" y="0"/>
                </a:lnTo>
                <a:lnTo>
                  <a:pt x="0" y="69800"/>
                </a:lnTo>
                <a:lnTo>
                  <a:pt x="269117" y="698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514942" y="3642866"/>
            <a:ext cx="269240" cy="69850"/>
          </a:xfrm>
          <a:custGeom>
            <a:avLst/>
            <a:gdLst/>
            <a:ahLst/>
            <a:cxnLst/>
            <a:rect l="l" t="t" r="r" b="b"/>
            <a:pathLst>
              <a:path w="269240" h="69850">
                <a:moveTo>
                  <a:pt x="269139" y="69811"/>
                </a:moveTo>
                <a:lnTo>
                  <a:pt x="269139" y="0"/>
                </a:lnTo>
                <a:lnTo>
                  <a:pt x="0" y="0"/>
                </a:lnTo>
                <a:lnTo>
                  <a:pt x="0" y="69811"/>
                </a:lnTo>
              </a:path>
            </a:pathLst>
          </a:custGeom>
          <a:ln w="83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33810" y="2478338"/>
            <a:ext cx="269240" cy="1234440"/>
          </a:xfrm>
          <a:custGeom>
            <a:avLst/>
            <a:gdLst/>
            <a:ahLst/>
            <a:cxnLst/>
            <a:rect l="l" t="t" r="r" b="b"/>
            <a:pathLst>
              <a:path w="269239" h="1234439">
                <a:moveTo>
                  <a:pt x="269117" y="1234339"/>
                </a:moveTo>
                <a:lnTo>
                  <a:pt x="269117" y="0"/>
                </a:lnTo>
                <a:lnTo>
                  <a:pt x="0" y="0"/>
                </a:lnTo>
                <a:lnTo>
                  <a:pt x="0" y="1234339"/>
                </a:lnTo>
                <a:lnTo>
                  <a:pt x="269117" y="1234339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33809" y="2478336"/>
            <a:ext cx="269240" cy="1234440"/>
          </a:xfrm>
          <a:custGeom>
            <a:avLst/>
            <a:gdLst/>
            <a:ahLst/>
            <a:cxnLst/>
            <a:rect l="l" t="t" r="r" b="b"/>
            <a:pathLst>
              <a:path w="269239" h="1234439">
                <a:moveTo>
                  <a:pt x="269139" y="1234340"/>
                </a:moveTo>
                <a:lnTo>
                  <a:pt x="269139" y="0"/>
                </a:lnTo>
                <a:lnTo>
                  <a:pt x="0" y="0"/>
                </a:lnTo>
                <a:lnTo>
                  <a:pt x="0" y="1234340"/>
                </a:lnTo>
              </a:path>
            </a:pathLst>
          </a:custGeom>
          <a:ln w="8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514947" y="2620786"/>
            <a:ext cx="269240" cy="1022350"/>
          </a:xfrm>
          <a:custGeom>
            <a:avLst/>
            <a:gdLst/>
            <a:ahLst/>
            <a:cxnLst/>
            <a:rect l="l" t="t" r="r" b="b"/>
            <a:pathLst>
              <a:path w="269240" h="1022350">
                <a:moveTo>
                  <a:pt x="0" y="1022091"/>
                </a:moveTo>
                <a:lnTo>
                  <a:pt x="269117" y="1022091"/>
                </a:lnTo>
                <a:lnTo>
                  <a:pt x="269117" y="0"/>
                </a:lnTo>
                <a:lnTo>
                  <a:pt x="0" y="0"/>
                </a:lnTo>
                <a:lnTo>
                  <a:pt x="0" y="1022091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514942" y="2620774"/>
            <a:ext cx="269240" cy="1022350"/>
          </a:xfrm>
          <a:custGeom>
            <a:avLst/>
            <a:gdLst/>
            <a:ahLst/>
            <a:cxnLst/>
            <a:rect l="l" t="t" r="r" b="b"/>
            <a:pathLst>
              <a:path w="269240" h="1022350">
                <a:moveTo>
                  <a:pt x="0" y="1022090"/>
                </a:moveTo>
                <a:lnTo>
                  <a:pt x="269139" y="1022090"/>
                </a:lnTo>
                <a:lnTo>
                  <a:pt x="269139" y="0"/>
                </a:lnTo>
                <a:lnTo>
                  <a:pt x="0" y="0"/>
                </a:lnTo>
                <a:lnTo>
                  <a:pt x="0" y="1022090"/>
                </a:lnTo>
                <a:close/>
              </a:path>
            </a:pathLst>
          </a:custGeom>
          <a:ln w="83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196388" y="2067943"/>
            <a:ext cx="269240" cy="1645285"/>
          </a:xfrm>
          <a:custGeom>
            <a:avLst/>
            <a:gdLst/>
            <a:ahLst/>
            <a:cxnLst/>
            <a:rect l="l" t="t" r="r" b="b"/>
            <a:pathLst>
              <a:path w="269240" h="1645285">
                <a:moveTo>
                  <a:pt x="269117" y="1644734"/>
                </a:moveTo>
                <a:lnTo>
                  <a:pt x="269117" y="0"/>
                </a:lnTo>
                <a:lnTo>
                  <a:pt x="0" y="0"/>
                </a:lnTo>
                <a:lnTo>
                  <a:pt x="0" y="1644734"/>
                </a:lnTo>
                <a:lnTo>
                  <a:pt x="269117" y="1644734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196411" y="2067947"/>
            <a:ext cx="269240" cy="1645285"/>
          </a:xfrm>
          <a:custGeom>
            <a:avLst/>
            <a:gdLst/>
            <a:ahLst/>
            <a:cxnLst/>
            <a:rect l="l" t="t" r="r" b="b"/>
            <a:pathLst>
              <a:path w="269240" h="1645285">
                <a:moveTo>
                  <a:pt x="269108" y="1644729"/>
                </a:moveTo>
                <a:lnTo>
                  <a:pt x="269108" y="0"/>
                </a:lnTo>
                <a:lnTo>
                  <a:pt x="0" y="0"/>
                </a:lnTo>
                <a:lnTo>
                  <a:pt x="0" y="1644729"/>
                </a:lnTo>
              </a:path>
            </a:pathLst>
          </a:custGeom>
          <a:ln w="8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833810" y="2067991"/>
            <a:ext cx="269240" cy="410845"/>
          </a:xfrm>
          <a:custGeom>
            <a:avLst/>
            <a:gdLst/>
            <a:ahLst/>
            <a:cxnLst/>
            <a:rect l="l" t="t" r="r" b="b"/>
            <a:pathLst>
              <a:path w="269239" h="410844">
                <a:moveTo>
                  <a:pt x="0" y="410397"/>
                </a:moveTo>
                <a:lnTo>
                  <a:pt x="269117" y="410397"/>
                </a:lnTo>
                <a:lnTo>
                  <a:pt x="269117" y="0"/>
                </a:lnTo>
                <a:lnTo>
                  <a:pt x="0" y="0"/>
                </a:lnTo>
                <a:lnTo>
                  <a:pt x="0" y="410397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833809" y="2068008"/>
            <a:ext cx="269240" cy="410845"/>
          </a:xfrm>
          <a:custGeom>
            <a:avLst/>
            <a:gdLst/>
            <a:ahLst/>
            <a:cxnLst/>
            <a:rect l="l" t="t" r="r" b="b"/>
            <a:pathLst>
              <a:path w="269239" h="410844">
                <a:moveTo>
                  <a:pt x="0" y="410388"/>
                </a:moveTo>
                <a:lnTo>
                  <a:pt x="269139" y="410388"/>
                </a:lnTo>
                <a:lnTo>
                  <a:pt x="269139" y="0"/>
                </a:lnTo>
                <a:lnTo>
                  <a:pt x="0" y="0"/>
                </a:lnTo>
                <a:lnTo>
                  <a:pt x="0" y="410388"/>
                </a:lnTo>
                <a:close/>
              </a:path>
            </a:pathLst>
          </a:custGeom>
          <a:ln w="83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514947" y="2143387"/>
            <a:ext cx="269240" cy="477520"/>
          </a:xfrm>
          <a:custGeom>
            <a:avLst/>
            <a:gdLst/>
            <a:ahLst/>
            <a:cxnLst/>
            <a:rect l="l" t="t" r="r" b="b"/>
            <a:pathLst>
              <a:path w="269240" h="477519">
                <a:moveTo>
                  <a:pt x="0" y="477405"/>
                </a:moveTo>
                <a:lnTo>
                  <a:pt x="269117" y="477405"/>
                </a:lnTo>
                <a:lnTo>
                  <a:pt x="269117" y="0"/>
                </a:lnTo>
                <a:lnTo>
                  <a:pt x="0" y="0"/>
                </a:lnTo>
                <a:lnTo>
                  <a:pt x="0" y="477405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514942" y="2143383"/>
            <a:ext cx="269240" cy="477520"/>
          </a:xfrm>
          <a:custGeom>
            <a:avLst/>
            <a:gdLst/>
            <a:ahLst/>
            <a:cxnLst/>
            <a:rect l="l" t="t" r="r" b="b"/>
            <a:pathLst>
              <a:path w="269240" h="477519">
                <a:moveTo>
                  <a:pt x="0" y="477391"/>
                </a:moveTo>
                <a:lnTo>
                  <a:pt x="269139" y="477391"/>
                </a:lnTo>
                <a:lnTo>
                  <a:pt x="269139" y="0"/>
                </a:lnTo>
                <a:lnTo>
                  <a:pt x="0" y="0"/>
                </a:lnTo>
                <a:lnTo>
                  <a:pt x="0" y="477391"/>
                </a:lnTo>
                <a:close/>
              </a:path>
            </a:pathLst>
          </a:custGeom>
          <a:ln w="8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514947" y="2068005"/>
            <a:ext cx="269240" cy="75565"/>
          </a:xfrm>
          <a:custGeom>
            <a:avLst/>
            <a:gdLst/>
            <a:ahLst/>
            <a:cxnLst/>
            <a:rect l="l" t="t" r="r" b="b"/>
            <a:pathLst>
              <a:path w="269240" h="75564">
                <a:moveTo>
                  <a:pt x="0" y="75378"/>
                </a:moveTo>
                <a:lnTo>
                  <a:pt x="269117" y="75378"/>
                </a:lnTo>
                <a:lnTo>
                  <a:pt x="269117" y="0"/>
                </a:lnTo>
                <a:lnTo>
                  <a:pt x="0" y="0"/>
                </a:lnTo>
                <a:lnTo>
                  <a:pt x="0" y="75378"/>
                </a:lnTo>
                <a:close/>
              </a:path>
            </a:pathLst>
          </a:custGeom>
          <a:solidFill>
            <a:srgbClr val="F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514942" y="2068008"/>
            <a:ext cx="269240" cy="75565"/>
          </a:xfrm>
          <a:custGeom>
            <a:avLst/>
            <a:gdLst/>
            <a:ahLst/>
            <a:cxnLst/>
            <a:rect l="l" t="t" r="r" b="b"/>
            <a:pathLst>
              <a:path w="269240" h="75564">
                <a:moveTo>
                  <a:pt x="0" y="75374"/>
                </a:moveTo>
                <a:lnTo>
                  <a:pt x="269139" y="75374"/>
                </a:lnTo>
                <a:lnTo>
                  <a:pt x="269139" y="0"/>
                </a:lnTo>
                <a:lnTo>
                  <a:pt x="0" y="0"/>
                </a:lnTo>
                <a:lnTo>
                  <a:pt x="0" y="75374"/>
                </a:lnTo>
                <a:close/>
              </a:path>
            </a:pathLst>
          </a:custGeom>
          <a:ln w="83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631840" y="2068008"/>
            <a:ext cx="0" cy="1684020"/>
          </a:xfrm>
          <a:custGeom>
            <a:avLst/>
            <a:gdLst/>
            <a:ahLst/>
            <a:cxnLst/>
            <a:rect l="l" t="t" r="r" b="b"/>
            <a:pathLst>
              <a:path h="1684020">
                <a:moveTo>
                  <a:pt x="0" y="0"/>
                </a:moveTo>
                <a:lnTo>
                  <a:pt x="0" y="1683748"/>
                </a:lnTo>
              </a:path>
            </a:pathLst>
          </a:custGeom>
          <a:ln w="83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598270" y="3718240"/>
            <a:ext cx="2069464" cy="0"/>
          </a:xfrm>
          <a:custGeom>
            <a:avLst/>
            <a:gdLst/>
            <a:ahLst/>
            <a:cxnLst/>
            <a:rect l="l" t="t" r="r" b="b"/>
            <a:pathLst>
              <a:path w="2069465">
                <a:moveTo>
                  <a:pt x="0" y="0"/>
                </a:moveTo>
                <a:lnTo>
                  <a:pt x="2069035" y="0"/>
                </a:lnTo>
              </a:path>
            </a:pathLst>
          </a:custGeom>
          <a:ln w="8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313340" y="372664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14"/>
                </a:moveTo>
                <a:lnTo>
                  <a:pt x="0" y="0"/>
                </a:lnTo>
              </a:path>
            </a:pathLst>
          </a:custGeom>
          <a:ln w="83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994473" y="372664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14"/>
                </a:moveTo>
                <a:lnTo>
                  <a:pt x="0" y="0"/>
                </a:lnTo>
              </a:path>
            </a:pathLst>
          </a:custGeom>
          <a:ln w="83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675698" y="372664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14"/>
                </a:moveTo>
                <a:lnTo>
                  <a:pt x="0" y="0"/>
                </a:lnTo>
              </a:path>
            </a:pathLst>
          </a:custGeom>
          <a:ln w="83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5323556" y="3339715"/>
            <a:ext cx="21399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spc="-10" dirty="0">
                <a:latin typeface="Arial"/>
                <a:cs typeface="Arial"/>
              </a:rPr>
              <a:t>20%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58419">
              <a:lnSpc>
                <a:spcPts val="1015"/>
              </a:lnSpc>
              <a:spcBef>
                <a:spcPts val="630"/>
              </a:spcBef>
            </a:pPr>
            <a:r>
              <a:rPr sz="850" spc="-10" dirty="0">
                <a:latin typeface="Arial"/>
                <a:cs typeface="Arial"/>
              </a:rPr>
              <a:t>0%</a:t>
            </a:r>
            <a:endParaRPr sz="85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5264537" y="2016096"/>
            <a:ext cx="273050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spc="-10" dirty="0">
                <a:latin typeface="Arial"/>
                <a:cs typeface="Arial"/>
              </a:rPr>
              <a:t>100%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630"/>
              </a:spcBef>
            </a:pPr>
            <a:r>
              <a:rPr sz="850" spc="-10" dirty="0">
                <a:latin typeface="Arial"/>
                <a:cs typeface="Arial"/>
              </a:rPr>
              <a:t>80%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695"/>
              </a:spcBef>
            </a:pPr>
            <a:r>
              <a:rPr sz="850" spc="-10" dirty="0">
                <a:latin typeface="Arial"/>
                <a:cs typeface="Arial"/>
              </a:rPr>
              <a:t>60%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58419">
              <a:lnSpc>
                <a:spcPts val="1015"/>
              </a:lnSpc>
              <a:spcBef>
                <a:spcPts val="630"/>
              </a:spcBef>
            </a:pPr>
            <a:r>
              <a:rPr sz="850" spc="-10" dirty="0">
                <a:latin typeface="Arial"/>
                <a:cs typeface="Arial"/>
              </a:rPr>
              <a:t>40%</a:t>
            </a:r>
            <a:endParaRPr sz="8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5769185" y="3825492"/>
            <a:ext cx="1804670" cy="10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5"/>
              </a:lnSpc>
              <a:tabLst>
                <a:tab pos="605155" algn="l"/>
                <a:tab pos="1328420" algn="l"/>
              </a:tabLst>
            </a:pPr>
            <a:r>
              <a:rPr sz="850" spc="15" dirty="0">
                <a:latin typeface="Arial"/>
                <a:cs typeface="Arial"/>
              </a:rPr>
              <a:t>M</a:t>
            </a:r>
            <a:r>
              <a:rPr sz="850" spc="-15" dirty="0">
                <a:latin typeface="Arial"/>
                <a:cs typeface="Arial"/>
              </a:rPr>
              <a:t>éd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30" dirty="0">
                <a:latin typeface="Arial"/>
                <a:cs typeface="Arial"/>
              </a:rPr>
              <a:t>c</a:t>
            </a:r>
            <a:r>
              <a:rPr sz="850" spc="-15" dirty="0">
                <a:latin typeface="Arial"/>
                <a:cs typeface="Arial"/>
              </a:rPr>
              <a:t>o</a:t>
            </a:r>
            <a:r>
              <a:rPr sz="850" dirty="0">
                <a:latin typeface="Arial"/>
                <a:cs typeface="Arial"/>
              </a:rPr>
              <a:t>s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25" dirty="0">
                <a:latin typeface="Arial"/>
                <a:cs typeface="Arial"/>
              </a:rPr>
              <a:t>E</a:t>
            </a:r>
            <a:r>
              <a:rPr sz="850" spc="-15" dirty="0">
                <a:latin typeface="Arial"/>
                <a:cs typeface="Arial"/>
              </a:rPr>
              <a:t>n</a:t>
            </a:r>
            <a:r>
              <a:rPr sz="850" spc="-45" dirty="0">
                <a:latin typeface="Arial"/>
                <a:cs typeface="Arial"/>
              </a:rPr>
              <a:t>f</a:t>
            </a:r>
            <a:r>
              <a:rPr sz="850" spc="-15" dirty="0">
                <a:latin typeface="Arial"/>
                <a:cs typeface="Arial"/>
              </a:rPr>
              <a:t>e</a:t>
            </a:r>
            <a:r>
              <a:rPr sz="850" spc="-25" dirty="0">
                <a:latin typeface="Arial"/>
                <a:cs typeface="Arial"/>
              </a:rPr>
              <a:t>r</a:t>
            </a:r>
            <a:r>
              <a:rPr sz="850" spc="15" dirty="0">
                <a:latin typeface="Arial"/>
                <a:cs typeface="Arial"/>
              </a:rPr>
              <a:t>m</a:t>
            </a:r>
            <a:r>
              <a:rPr sz="850" spc="-15" dirty="0">
                <a:latin typeface="Arial"/>
                <a:cs typeface="Arial"/>
              </a:rPr>
              <a:t>e</a:t>
            </a:r>
            <a:r>
              <a:rPr sz="850" spc="-25" dirty="0">
                <a:latin typeface="Arial"/>
                <a:cs typeface="Arial"/>
              </a:rPr>
              <a:t>r</a:t>
            </a:r>
            <a:r>
              <a:rPr sz="850" spc="-15" dirty="0">
                <a:latin typeface="Arial"/>
                <a:cs typeface="Arial"/>
              </a:rPr>
              <a:t>a</a:t>
            </a:r>
            <a:r>
              <a:rPr sz="850" dirty="0">
                <a:latin typeface="Arial"/>
                <a:cs typeface="Arial"/>
              </a:rPr>
              <a:t>s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25" dirty="0">
                <a:latin typeface="Arial"/>
                <a:cs typeface="Arial"/>
              </a:rPr>
              <a:t>A</a:t>
            </a:r>
            <a:r>
              <a:rPr sz="850" spc="-15" dirty="0">
                <a:latin typeface="Arial"/>
                <a:cs typeface="Arial"/>
              </a:rPr>
              <a:t>u</a:t>
            </a:r>
            <a:r>
              <a:rPr sz="850" spc="30" dirty="0">
                <a:latin typeface="Arial"/>
                <a:cs typeface="Arial"/>
              </a:rPr>
              <a:t>x</a:t>
            </a:r>
            <a:r>
              <a:rPr sz="850" spc="5" dirty="0">
                <a:latin typeface="Arial"/>
                <a:cs typeface="Arial"/>
              </a:rPr>
              <a:t>ili</a:t>
            </a:r>
            <a:r>
              <a:rPr sz="850" spc="-15" dirty="0">
                <a:latin typeface="Arial"/>
                <a:cs typeface="Arial"/>
              </a:rPr>
              <a:t>a</a:t>
            </a:r>
            <a:r>
              <a:rPr sz="850" spc="-25" dirty="0">
                <a:latin typeface="Arial"/>
                <a:cs typeface="Arial"/>
              </a:rPr>
              <a:t>r</a:t>
            </a:r>
            <a:r>
              <a:rPr sz="850" spc="-15" dirty="0">
                <a:latin typeface="Arial"/>
                <a:cs typeface="Arial"/>
              </a:rPr>
              <a:t>e</a:t>
            </a:r>
            <a:r>
              <a:rPr sz="850" dirty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7762646" y="2447675"/>
            <a:ext cx="1287145" cy="880110"/>
          </a:xfrm>
          <a:custGeom>
            <a:avLst/>
            <a:gdLst/>
            <a:ahLst/>
            <a:cxnLst/>
            <a:rect l="l" t="t" r="r" b="b"/>
            <a:pathLst>
              <a:path w="1287145" h="880110">
                <a:moveTo>
                  <a:pt x="0" y="879704"/>
                </a:moveTo>
                <a:lnTo>
                  <a:pt x="1287124" y="879704"/>
                </a:lnTo>
                <a:lnTo>
                  <a:pt x="1287124" y="0"/>
                </a:lnTo>
                <a:lnTo>
                  <a:pt x="0" y="0"/>
                </a:lnTo>
                <a:lnTo>
                  <a:pt x="0" y="8797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762675" y="2447681"/>
            <a:ext cx="1287145" cy="880110"/>
          </a:xfrm>
          <a:custGeom>
            <a:avLst/>
            <a:gdLst/>
            <a:ahLst/>
            <a:cxnLst/>
            <a:rect l="l" t="t" r="r" b="b"/>
            <a:pathLst>
              <a:path w="1287145" h="880110">
                <a:moveTo>
                  <a:pt x="0" y="879713"/>
                </a:moveTo>
                <a:lnTo>
                  <a:pt x="1287131" y="879713"/>
                </a:lnTo>
                <a:lnTo>
                  <a:pt x="1287131" y="0"/>
                </a:lnTo>
                <a:lnTo>
                  <a:pt x="0" y="0"/>
                </a:lnTo>
                <a:lnTo>
                  <a:pt x="0" y="879713"/>
                </a:lnTo>
                <a:close/>
              </a:path>
            </a:pathLst>
          </a:custGeom>
          <a:ln w="8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804860" y="251469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0" y="58638"/>
                </a:moveTo>
                <a:lnTo>
                  <a:pt x="58745" y="58638"/>
                </a:lnTo>
                <a:lnTo>
                  <a:pt x="58745" y="0"/>
                </a:lnTo>
                <a:lnTo>
                  <a:pt x="0" y="0"/>
                </a:lnTo>
                <a:lnTo>
                  <a:pt x="0" y="58638"/>
                </a:lnTo>
                <a:close/>
              </a:path>
            </a:pathLst>
          </a:custGeom>
          <a:solidFill>
            <a:srgbClr val="F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804881" y="251468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0" y="58631"/>
                </a:moveTo>
                <a:lnTo>
                  <a:pt x="58747" y="58631"/>
                </a:lnTo>
                <a:lnTo>
                  <a:pt x="58747" y="0"/>
                </a:lnTo>
                <a:lnTo>
                  <a:pt x="0" y="0"/>
                </a:lnTo>
                <a:lnTo>
                  <a:pt x="0" y="58631"/>
                </a:lnTo>
                <a:close/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804860" y="269057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0" y="58626"/>
                </a:moveTo>
                <a:lnTo>
                  <a:pt x="58745" y="58626"/>
                </a:lnTo>
                <a:lnTo>
                  <a:pt x="58745" y="0"/>
                </a:lnTo>
                <a:lnTo>
                  <a:pt x="0" y="0"/>
                </a:lnTo>
                <a:lnTo>
                  <a:pt x="0" y="58626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804881" y="269057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0" y="58631"/>
                </a:moveTo>
                <a:lnTo>
                  <a:pt x="58747" y="58631"/>
                </a:lnTo>
                <a:lnTo>
                  <a:pt x="58747" y="0"/>
                </a:lnTo>
                <a:lnTo>
                  <a:pt x="0" y="0"/>
                </a:lnTo>
                <a:lnTo>
                  <a:pt x="0" y="58631"/>
                </a:lnTo>
                <a:close/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804860" y="2866478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0" y="58626"/>
                </a:moveTo>
                <a:lnTo>
                  <a:pt x="58745" y="58626"/>
                </a:lnTo>
                <a:lnTo>
                  <a:pt x="58745" y="0"/>
                </a:lnTo>
                <a:lnTo>
                  <a:pt x="0" y="0"/>
                </a:lnTo>
                <a:lnTo>
                  <a:pt x="0" y="58626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804881" y="286647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0" y="58631"/>
                </a:moveTo>
                <a:lnTo>
                  <a:pt x="58747" y="58631"/>
                </a:lnTo>
                <a:lnTo>
                  <a:pt x="58747" y="0"/>
                </a:lnTo>
                <a:lnTo>
                  <a:pt x="0" y="0"/>
                </a:lnTo>
                <a:lnTo>
                  <a:pt x="0" y="58631"/>
                </a:lnTo>
                <a:close/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804860" y="304234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0" y="58626"/>
                </a:moveTo>
                <a:lnTo>
                  <a:pt x="58745" y="58626"/>
                </a:lnTo>
                <a:lnTo>
                  <a:pt x="58745" y="0"/>
                </a:lnTo>
                <a:lnTo>
                  <a:pt x="0" y="0"/>
                </a:lnTo>
                <a:lnTo>
                  <a:pt x="0" y="58626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804881" y="304233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0" y="58631"/>
                </a:moveTo>
                <a:lnTo>
                  <a:pt x="58747" y="58631"/>
                </a:lnTo>
                <a:lnTo>
                  <a:pt x="58747" y="0"/>
                </a:lnTo>
                <a:lnTo>
                  <a:pt x="0" y="0"/>
                </a:lnTo>
                <a:lnTo>
                  <a:pt x="0" y="58631"/>
                </a:lnTo>
                <a:close/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804860" y="321852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0" y="58626"/>
                </a:moveTo>
                <a:lnTo>
                  <a:pt x="58745" y="58626"/>
                </a:lnTo>
                <a:lnTo>
                  <a:pt x="58745" y="0"/>
                </a:lnTo>
                <a:lnTo>
                  <a:pt x="0" y="0"/>
                </a:lnTo>
                <a:lnTo>
                  <a:pt x="0" y="58626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804881" y="3218504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0" y="58631"/>
                </a:moveTo>
                <a:lnTo>
                  <a:pt x="58747" y="58631"/>
                </a:lnTo>
                <a:lnTo>
                  <a:pt x="58747" y="0"/>
                </a:lnTo>
                <a:lnTo>
                  <a:pt x="0" y="0"/>
                </a:lnTo>
                <a:lnTo>
                  <a:pt x="0" y="58631"/>
                </a:lnTo>
                <a:close/>
              </a:path>
            </a:pathLst>
          </a:custGeom>
          <a:ln w="8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 txBox="1"/>
          <p:nvPr/>
        </p:nvSpPr>
        <p:spPr>
          <a:xfrm>
            <a:off x="7897221" y="2493505"/>
            <a:ext cx="1096645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spc="-20" dirty="0">
                <a:latin typeface="Arial"/>
                <a:cs typeface="Arial"/>
              </a:rPr>
              <a:t>N</a:t>
            </a:r>
            <a:r>
              <a:rPr sz="850" spc="-15" dirty="0">
                <a:latin typeface="Arial"/>
                <a:cs typeface="Arial"/>
              </a:rPr>
              <a:t>u</a:t>
            </a:r>
            <a:r>
              <a:rPr sz="850" spc="5" dirty="0">
                <a:latin typeface="Arial"/>
                <a:cs typeface="Arial"/>
              </a:rPr>
              <a:t>l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Arial"/>
                <a:cs typeface="Arial"/>
              </a:rPr>
              <a:t>(</a:t>
            </a:r>
            <a:r>
              <a:rPr sz="850" spc="-15" dirty="0">
                <a:latin typeface="Arial"/>
                <a:cs typeface="Arial"/>
              </a:rPr>
              <a:t>1</a:t>
            </a:r>
            <a:r>
              <a:rPr sz="850" spc="-25" dirty="0">
                <a:latin typeface="Arial"/>
                <a:cs typeface="Arial"/>
              </a:rPr>
              <a:t>-</a:t>
            </a:r>
            <a:r>
              <a:rPr sz="850" spc="-15" dirty="0">
                <a:latin typeface="Arial"/>
                <a:cs typeface="Arial"/>
              </a:rPr>
              <a:t>4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r>
              <a:rPr sz="850" spc="-45" dirty="0">
                <a:latin typeface="Arial"/>
                <a:cs typeface="Arial"/>
              </a:rPr>
              <a:t>I</a:t>
            </a:r>
            <a:r>
              <a:rPr sz="850" spc="-15" dirty="0">
                <a:latin typeface="Arial"/>
                <a:cs typeface="Arial"/>
              </a:rPr>
              <a:t>n</a:t>
            </a:r>
            <a:r>
              <a:rPr sz="850" spc="30" dirty="0">
                <a:latin typeface="Arial"/>
                <a:cs typeface="Arial"/>
              </a:rPr>
              <a:t>s</a:t>
            </a:r>
            <a:r>
              <a:rPr sz="850" spc="-15" dirty="0">
                <a:latin typeface="Arial"/>
                <a:cs typeface="Arial"/>
              </a:rPr>
              <a:t>u</a:t>
            </a:r>
            <a:r>
              <a:rPr sz="850" spc="-45" dirty="0">
                <a:latin typeface="Arial"/>
                <a:cs typeface="Arial"/>
              </a:rPr>
              <a:t>f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30" dirty="0">
                <a:latin typeface="Arial"/>
                <a:cs typeface="Arial"/>
              </a:rPr>
              <a:t>c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-15" dirty="0">
                <a:latin typeface="Arial"/>
                <a:cs typeface="Arial"/>
              </a:rPr>
              <a:t>en</a:t>
            </a:r>
            <a:r>
              <a:rPr sz="850" spc="2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Arial"/>
                <a:cs typeface="Arial"/>
              </a:rPr>
              <a:t>(</a:t>
            </a:r>
            <a:r>
              <a:rPr sz="850" spc="-15" dirty="0">
                <a:latin typeface="Arial"/>
                <a:cs typeface="Arial"/>
              </a:rPr>
              <a:t>5</a:t>
            </a:r>
            <a:r>
              <a:rPr sz="850" spc="-25" dirty="0">
                <a:latin typeface="Arial"/>
                <a:cs typeface="Arial"/>
              </a:rPr>
              <a:t>-</a:t>
            </a:r>
            <a:r>
              <a:rPr sz="850" spc="-15" dirty="0">
                <a:latin typeface="Arial"/>
                <a:cs typeface="Arial"/>
              </a:rPr>
              <a:t>7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r>
              <a:rPr sz="850" spc="25" dirty="0">
                <a:latin typeface="Arial"/>
                <a:cs typeface="Arial"/>
              </a:rPr>
              <a:t>S</a:t>
            </a:r>
            <a:r>
              <a:rPr sz="850" spc="-15" dirty="0">
                <a:latin typeface="Arial"/>
                <a:cs typeface="Arial"/>
              </a:rPr>
              <a:t>u</a:t>
            </a:r>
            <a:r>
              <a:rPr sz="850" spc="-45" dirty="0">
                <a:latin typeface="Arial"/>
                <a:cs typeface="Arial"/>
              </a:rPr>
              <a:t>f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30" dirty="0">
                <a:latin typeface="Arial"/>
                <a:cs typeface="Arial"/>
              </a:rPr>
              <a:t>c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-15" dirty="0">
                <a:latin typeface="Arial"/>
                <a:cs typeface="Arial"/>
              </a:rPr>
              <a:t>en</a:t>
            </a:r>
            <a:r>
              <a:rPr sz="850" spc="2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Arial"/>
                <a:cs typeface="Arial"/>
              </a:rPr>
              <a:t>(</a:t>
            </a:r>
            <a:r>
              <a:rPr sz="850" spc="-15" dirty="0">
                <a:latin typeface="Arial"/>
                <a:cs typeface="Arial"/>
              </a:rPr>
              <a:t>8</a:t>
            </a:r>
            <a:r>
              <a:rPr sz="850" spc="-25" dirty="0">
                <a:latin typeface="Arial"/>
                <a:cs typeface="Arial"/>
              </a:rPr>
              <a:t>-</a:t>
            </a:r>
            <a:r>
              <a:rPr sz="850" spc="-15" dirty="0">
                <a:latin typeface="Arial"/>
                <a:cs typeface="Arial"/>
              </a:rPr>
              <a:t>11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r>
              <a:rPr sz="850" spc="15" dirty="0">
                <a:latin typeface="Arial"/>
                <a:cs typeface="Arial"/>
              </a:rPr>
              <a:t>M</a:t>
            </a:r>
            <a:r>
              <a:rPr sz="850" spc="-15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y</a:t>
            </a:r>
            <a:r>
              <a:rPr sz="850" spc="85" dirty="0">
                <a:latin typeface="Times New Roman"/>
                <a:cs typeface="Times New Roman"/>
              </a:rPr>
              <a:t> </a:t>
            </a:r>
            <a:r>
              <a:rPr sz="850" spc="25" dirty="0">
                <a:latin typeface="Arial"/>
                <a:cs typeface="Arial"/>
              </a:rPr>
              <a:t>S</a:t>
            </a:r>
            <a:r>
              <a:rPr sz="850" spc="-15" dirty="0">
                <a:latin typeface="Arial"/>
                <a:cs typeface="Arial"/>
              </a:rPr>
              <a:t>u</a:t>
            </a:r>
            <a:r>
              <a:rPr sz="850" spc="-45" dirty="0">
                <a:latin typeface="Arial"/>
                <a:cs typeface="Arial"/>
              </a:rPr>
              <a:t>f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30" dirty="0">
                <a:latin typeface="Arial"/>
                <a:cs typeface="Arial"/>
              </a:rPr>
              <a:t>c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-15" dirty="0">
                <a:latin typeface="Arial"/>
                <a:cs typeface="Arial"/>
              </a:rPr>
              <a:t>en</a:t>
            </a:r>
            <a:r>
              <a:rPr sz="850" spc="2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Arial"/>
                <a:cs typeface="Arial"/>
              </a:rPr>
              <a:t>(</a:t>
            </a:r>
            <a:r>
              <a:rPr sz="850" spc="-15" dirty="0">
                <a:latin typeface="Arial"/>
                <a:cs typeface="Arial"/>
              </a:rPr>
              <a:t>12</a:t>
            </a:r>
            <a:r>
              <a:rPr sz="850" spc="-25" dirty="0">
                <a:latin typeface="Arial"/>
                <a:cs typeface="Arial"/>
              </a:rPr>
              <a:t>-</a:t>
            </a:r>
            <a:r>
              <a:rPr sz="850" spc="-15" dirty="0">
                <a:latin typeface="Arial"/>
                <a:cs typeface="Arial"/>
              </a:rPr>
              <a:t>14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>
              <a:lnSpc>
                <a:spcPts val="1015"/>
              </a:lnSpc>
              <a:spcBef>
                <a:spcPts val="365"/>
              </a:spcBef>
            </a:pPr>
            <a:r>
              <a:rPr sz="850" spc="25" dirty="0">
                <a:latin typeface="Arial"/>
                <a:cs typeface="Arial"/>
              </a:rPr>
              <a:t>E</a:t>
            </a:r>
            <a:r>
              <a:rPr sz="850" spc="30" dirty="0">
                <a:latin typeface="Arial"/>
                <a:cs typeface="Arial"/>
              </a:rPr>
              <a:t>x</a:t>
            </a:r>
            <a:r>
              <a:rPr sz="850" spc="-15" dirty="0">
                <a:latin typeface="Arial"/>
                <a:cs typeface="Arial"/>
              </a:rPr>
              <a:t>e</a:t>
            </a:r>
            <a:r>
              <a:rPr sz="850" spc="5" dirty="0">
                <a:latin typeface="Arial"/>
                <a:cs typeface="Arial"/>
              </a:rPr>
              <a:t>l</a:t>
            </a:r>
            <a:r>
              <a:rPr sz="850" spc="-15" dirty="0">
                <a:latin typeface="Arial"/>
                <a:cs typeface="Arial"/>
              </a:rPr>
              <a:t>en</a:t>
            </a:r>
            <a:r>
              <a:rPr sz="850" spc="2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35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Arial"/>
                <a:cs typeface="Arial"/>
              </a:rPr>
              <a:t>(</a:t>
            </a:r>
            <a:r>
              <a:rPr sz="850" spc="-15" dirty="0">
                <a:latin typeface="Arial"/>
                <a:cs typeface="Arial"/>
              </a:rPr>
              <a:t>15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5045771" y="1886452"/>
            <a:ext cx="4037965" cy="2169795"/>
          </a:xfrm>
          <a:custGeom>
            <a:avLst/>
            <a:gdLst/>
            <a:ahLst/>
            <a:cxnLst/>
            <a:rect l="l" t="t" r="r" b="b"/>
            <a:pathLst>
              <a:path w="4037965" h="2169795">
                <a:moveTo>
                  <a:pt x="0" y="2169612"/>
                </a:moveTo>
                <a:lnTo>
                  <a:pt x="4037605" y="2169612"/>
                </a:lnTo>
                <a:lnTo>
                  <a:pt x="4037605" y="0"/>
                </a:lnTo>
                <a:lnTo>
                  <a:pt x="0" y="0"/>
                </a:lnTo>
                <a:lnTo>
                  <a:pt x="0" y="2169612"/>
                </a:lnTo>
                <a:close/>
              </a:path>
            </a:pathLst>
          </a:custGeom>
          <a:ln w="8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118780" y="4628042"/>
            <a:ext cx="3825240" cy="2180590"/>
          </a:xfrm>
          <a:custGeom>
            <a:avLst/>
            <a:gdLst/>
            <a:ahLst/>
            <a:cxnLst/>
            <a:rect l="l" t="t" r="r" b="b"/>
            <a:pathLst>
              <a:path w="3825240" h="2180590">
                <a:moveTo>
                  <a:pt x="0" y="2180094"/>
                </a:moveTo>
                <a:lnTo>
                  <a:pt x="3824904" y="2180094"/>
                </a:lnTo>
                <a:lnTo>
                  <a:pt x="3824904" y="0"/>
                </a:lnTo>
                <a:lnTo>
                  <a:pt x="0" y="0"/>
                </a:lnTo>
                <a:lnTo>
                  <a:pt x="0" y="2180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118784" y="4628042"/>
            <a:ext cx="3825240" cy="2180590"/>
          </a:xfrm>
          <a:custGeom>
            <a:avLst/>
            <a:gdLst/>
            <a:ahLst/>
            <a:cxnLst/>
            <a:rect l="l" t="t" r="r" b="b"/>
            <a:pathLst>
              <a:path w="3825240" h="2180590">
                <a:moveTo>
                  <a:pt x="0" y="2180093"/>
                </a:moveTo>
                <a:lnTo>
                  <a:pt x="3824896" y="2180093"/>
                </a:lnTo>
                <a:lnTo>
                  <a:pt x="3824896" y="0"/>
                </a:lnTo>
                <a:lnTo>
                  <a:pt x="0" y="0"/>
                </a:lnTo>
                <a:lnTo>
                  <a:pt x="0" y="2180093"/>
                </a:lnTo>
                <a:close/>
              </a:path>
            </a:pathLst>
          </a:custGeom>
          <a:ln w="8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662696" y="6290346"/>
            <a:ext cx="1791335" cy="142240"/>
          </a:xfrm>
          <a:custGeom>
            <a:avLst/>
            <a:gdLst/>
            <a:ahLst/>
            <a:cxnLst/>
            <a:rect l="l" t="t" r="r" b="b"/>
            <a:pathLst>
              <a:path w="1791334" h="142239">
                <a:moveTo>
                  <a:pt x="1791279" y="0"/>
                </a:moveTo>
                <a:lnTo>
                  <a:pt x="184282" y="0"/>
                </a:lnTo>
                <a:lnTo>
                  <a:pt x="0" y="141838"/>
                </a:lnTo>
                <a:lnTo>
                  <a:pt x="1606966" y="141838"/>
                </a:lnTo>
                <a:lnTo>
                  <a:pt x="1791279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662696" y="4912065"/>
            <a:ext cx="184785" cy="1520190"/>
          </a:xfrm>
          <a:custGeom>
            <a:avLst/>
            <a:gdLst/>
            <a:ahLst/>
            <a:cxnLst/>
            <a:rect l="l" t="t" r="r" b="b"/>
            <a:pathLst>
              <a:path w="184785" h="1520189">
                <a:moveTo>
                  <a:pt x="184282" y="0"/>
                </a:moveTo>
                <a:lnTo>
                  <a:pt x="0" y="141838"/>
                </a:lnTo>
                <a:lnTo>
                  <a:pt x="0" y="1520119"/>
                </a:lnTo>
                <a:lnTo>
                  <a:pt x="184282" y="1378281"/>
                </a:lnTo>
                <a:lnTo>
                  <a:pt x="184282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46978" y="4912007"/>
            <a:ext cx="1607185" cy="1378585"/>
          </a:xfrm>
          <a:custGeom>
            <a:avLst/>
            <a:gdLst/>
            <a:ahLst/>
            <a:cxnLst/>
            <a:rect l="l" t="t" r="r" b="b"/>
            <a:pathLst>
              <a:path w="1607184" h="1378585">
                <a:moveTo>
                  <a:pt x="0" y="1378339"/>
                </a:moveTo>
                <a:lnTo>
                  <a:pt x="1607021" y="1378339"/>
                </a:lnTo>
                <a:lnTo>
                  <a:pt x="1607021" y="0"/>
                </a:lnTo>
                <a:lnTo>
                  <a:pt x="0" y="0"/>
                </a:lnTo>
                <a:lnTo>
                  <a:pt x="0" y="137833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668255" y="6304193"/>
            <a:ext cx="176530" cy="133985"/>
          </a:xfrm>
          <a:custGeom>
            <a:avLst/>
            <a:gdLst/>
            <a:ahLst/>
            <a:cxnLst/>
            <a:rect l="l" t="t" r="r" b="b"/>
            <a:pathLst>
              <a:path w="176529" h="133985">
                <a:moveTo>
                  <a:pt x="0" y="133538"/>
                </a:moveTo>
                <a:lnTo>
                  <a:pt x="175920" y="0"/>
                </a:lnTo>
              </a:path>
            </a:pathLst>
          </a:custGeom>
          <a:ln w="8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166622" y="6295881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561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630802" y="6295881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531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095158" y="6295881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641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52542" y="629588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327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668255" y="6028540"/>
            <a:ext cx="176530" cy="133985"/>
          </a:xfrm>
          <a:custGeom>
            <a:avLst/>
            <a:gdLst/>
            <a:ahLst/>
            <a:cxnLst/>
            <a:rect l="l" t="t" r="r" b="b"/>
            <a:pathLst>
              <a:path w="176529" h="133985">
                <a:moveTo>
                  <a:pt x="0" y="133526"/>
                </a:moveTo>
                <a:lnTo>
                  <a:pt x="175920" y="0"/>
                </a:lnTo>
              </a:path>
            </a:pathLst>
          </a:custGeom>
          <a:ln w="8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166622" y="6020228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560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630802" y="6020228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531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095158" y="6020228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641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52542" y="602022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327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668255" y="5752884"/>
            <a:ext cx="176530" cy="133985"/>
          </a:xfrm>
          <a:custGeom>
            <a:avLst/>
            <a:gdLst/>
            <a:ahLst/>
            <a:cxnLst/>
            <a:rect l="l" t="t" r="r" b="b"/>
            <a:pathLst>
              <a:path w="176529" h="133985">
                <a:moveTo>
                  <a:pt x="0" y="133529"/>
                </a:moveTo>
                <a:lnTo>
                  <a:pt x="175920" y="0"/>
                </a:lnTo>
              </a:path>
            </a:pathLst>
          </a:custGeom>
          <a:ln w="8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166622" y="5744514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560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30802" y="5744514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531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095158" y="5744514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641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852542" y="574451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327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668255" y="5477219"/>
            <a:ext cx="176530" cy="133985"/>
          </a:xfrm>
          <a:custGeom>
            <a:avLst/>
            <a:gdLst/>
            <a:ahLst/>
            <a:cxnLst/>
            <a:rect l="l" t="t" r="r" b="b"/>
            <a:pathLst>
              <a:path w="176529" h="133985">
                <a:moveTo>
                  <a:pt x="0" y="133541"/>
                </a:moveTo>
                <a:lnTo>
                  <a:pt x="175920" y="0"/>
                </a:lnTo>
              </a:path>
            </a:pathLst>
          </a:custGeom>
          <a:ln w="8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166622" y="5468910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560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630802" y="5468910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531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095158" y="5468910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641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852542" y="5468910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327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668255" y="5201518"/>
            <a:ext cx="176530" cy="133985"/>
          </a:xfrm>
          <a:custGeom>
            <a:avLst/>
            <a:gdLst/>
            <a:ahLst/>
            <a:cxnLst/>
            <a:rect l="l" t="t" r="r" b="b"/>
            <a:pathLst>
              <a:path w="176529" h="133985">
                <a:moveTo>
                  <a:pt x="0" y="133529"/>
                </a:moveTo>
                <a:lnTo>
                  <a:pt x="175920" y="0"/>
                </a:lnTo>
              </a:path>
            </a:pathLst>
          </a:custGeom>
          <a:ln w="8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166622" y="5193209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560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630802" y="5193209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531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095158" y="5193209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641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852542" y="519320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327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668255" y="4925914"/>
            <a:ext cx="176530" cy="133985"/>
          </a:xfrm>
          <a:custGeom>
            <a:avLst/>
            <a:gdLst/>
            <a:ahLst/>
            <a:cxnLst/>
            <a:rect l="l" t="t" r="r" b="b"/>
            <a:pathLst>
              <a:path w="176529" h="133985">
                <a:moveTo>
                  <a:pt x="0" y="133541"/>
                </a:moveTo>
                <a:lnTo>
                  <a:pt x="175920" y="0"/>
                </a:lnTo>
              </a:path>
            </a:pathLst>
          </a:custGeom>
          <a:ln w="8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852543" y="4917602"/>
            <a:ext cx="1598930" cy="0"/>
          </a:xfrm>
          <a:custGeom>
            <a:avLst/>
            <a:gdLst/>
            <a:ahLst/>
            <a:cxnLst/>
            <a:rect l="l" t="t" r="r" b="b"/>
            <a:pathLst>
              <a:path w="1598929">
                <a:moveTo>
                  <a:pt x="0" y="0"/>
                </a:moveTo>
                <a:lnTo>
                  <a:pt x="1598641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668255" y="6295881"/>
            <a:ext cx="1791335" cy="142240"/>
          </a:xfrm>
          <a:custGeom>
            <a:avLst/>
            <a:gdLst/>
            <a:ahLst/>
            <a:cxnLst/>
            <a:rect l="l" t="t" r="r" b="b"/>
            <a:pathLst>
              <a:path w="1791334" h="142239">
                <a:moveTo>
                  <a:pt x="1791264" y="0"/>
                </a:moveTo>
                <a:lnTo>
                  <a:pt x="1606977" y="141849"/>
                </a:lnTo>
                <a:lnTo>
                  <a:pt x="0" y="141849"/>
                </a:lnTo>
                <a:lnTo>
                  <a:pt x="184287" y="0"/>
                </a:lnTo>
                <a:lnTo>
                  <a:pt x="1791264" y="0"/>
                </a:lnTo>
                <a:close/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668255" y="4917602"/>
            <a:ext cx="184785" cy="1520190"/>
          </a:xfrm>
          <a:custGeom>
            <a:avLst/>
            <a:gdLst/>
            <a:ahLst/>
            <a:cxnLst/>
            <a:rect l="l" t="t" r="r" b="b"/>
            <a:pathLst>
              <a:path w="184785" h="1520189">
                <a:moveTo>
                  <a:pt x="0" y="1520129"/>
                </a:moveTo>
                <a:lnTo>
                  <a:pt x="0" y="141852"/>
                </a:lnTo>
                <a:lnTo>
                  <a:pt x="184287" y="0"/>
                </a:lnTo>
                <a:lnTo>
                  <a:pt x="184287" y="1378279"/>
                </a:lnTo>
                <a:lnTo>
                  <a:pt x="0" y="1520129"/>
                </a:lnTo>
              </a:path>
            </a:pathLst>
          </a:custGeom>
          <a:ln w="8337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852543" y="4917544"/>
            <a:ext cx="1607185" cy="1378585"/>
          </a:xfrm>
          <a:custGeom>
            <a:avLst/>
            <a:gdLst/>
            <a:ahLst/>
            <a:cxnLst/>
            <a:rect l="l" t="t" r="r" b="b"/>
            <a:pathLst>
              <a:path w="1607184" h="1378585">
                <a:moveTo>
                  <a:pt x="0" y="1378337"/>
                </a:moveTo>
                <a:lnTo>
                  <a:pt x="1607008" y="1378337"/>
                </a:lnTo>
                <a:lnTo>
                  <a:pt x="1607007" y="0"/>
                </a:lnTo>
                <a:lnTo>
                  <a:pt x="0" y="0"/>
                </a:lnTo>
                <a:lnTo>
                  <a:pt x="0" y="1378337"/>
                </a:lnTo>
              </a:path>
            </a:pathLst>
          </a:custGeom>
          <a:ln w="832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095176" y="5268336"/>
            <a:ext cx="75565" cy="1127760"/>
          </a:xfrm>
          <a:custGeom>
            <a:avLst/>
            <a:gdLst/>
            <a:ahLst/>
            <a:cxnLst/>
            <a:rect l="l" t="t" r="r" b="b"/>
            <a:pathLst>
              <a:path w="75564" h="1127760">
                <a:moveTo>
                  <a:pt x="75316" y="0"/>
                </a:moveTo>
                <a:lnTo>
                  <a:pt x="0" y="50090"/>
                </a:lnTo>
                <a:lnTo>
                  <a:pt x="0" y="1127558"/>
                </a:lnTo>
                <a:lnTo>
                  <a:pt x="75316" y="1069098"/>
                </a:lnTo>
                <a:lnTo>
                  <a:pt x="75316" y="0"/>
                </a:lnTo>
                <a:close/>
              </a:path>
            </a:pathLst>
          </a:custGeom>
          <a:solidFill>
            <a:srgbClr val="65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095154" y="5268337"/>
            <a:ext cx="75565" cy="1127760"/>
          </a:xfrm>
          <a:custGeom>
            <a:avLst/>
            <a:gdLst/>
            <a:ahLst/>
            <a:cxnLst/>
            <a:rect l="l" t="t" r="r" b="b"/>
            <a:pathLst>
              <a:path w="75564" h="1127760">
                <a:moveTo>
                  <a:pt x="0" y="1127555"/>
                </a:moveTo>
                <a:lnTo>
                  <a:pt x="0" y="50089"/>
                </a:lnTo>
                <a:lnTo>
                  <a:pt x="75333" y="0"/>
                </a:lnTo>
                <a:lnTo>
                  <a:pt x="75333" y="1069096"/>
                </a:lnTo>
                <a:lnTo>
                  <a:pt x="0" y="1127555"/>
                </a:lnTo>
                <a:close/>
              </a:path>
            </a:pathLst>
          </a:custGeom>
          <a:ln w="8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885870" y="5318488"/>
            <a:ext cx="209550" cy="1077595"/>
          </a:xfrm>
          <a:custGeom>
            <a:avLst/>
            <a:gdLst/>
            <a:ahLst/>
            <a:cxnLst/>
            <a:rect l="l" t="t" r="r" b="b"/>
            <a:pathLst>
              <a:path w="209550" h="1077595">
                <a:moveTo>
                  <a:pt x="0" y="1077407"/>
                </a:moveTo>
                <a:lnTo>
                  <a:pt x="209288" y="1077407"/>
                </a:lnTo>
                <a:lnTo>
                  <a:pt x="209288" y="0"/>
                </a:lnTo>
                <a:lnTo>
                  <a:pt x="0" y="0"/>
                </a:lnTo>
                <a:lnTo>
                  <a:pt x="0" y="1077407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885858" y="5318487"/>
            <a:ext cx="209550" cy="1077595"/>
          </a:xfrm>
          <a:custGeom>
            <a:avLst/>
            <a:gdLst/>
            <a:ahLst/>
            <a:cxnLst/>
            <a:rect l="l" t="t" r="r" b="b"/>
            <a:pathLst>
              <a:path w="209550" h="1077595">
                <a:moveTo>
                  <a:pt x="0" y="1077405"/>
                </a:moveTo>
                <a:lnTo>
                  <a:pt x="209296" y="1077405"/>
                </a:lnTo>
                <a:lnTo>
                  <a:pt x="209296" y="0"/>
                </a:lnTo>
                <a:lnTo>
                  <a:pt x="0" y="0"/>
                </a:lnTo>
                <a:lnTo>
                  <a:pt x="0" y="1077405"/>
                </a:lnTo>
                <a:close/>
              </a:path>
            </a:pathLst>
          </a:custGeom>
          <a:ln w="8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095176" y="4959382"/>
            <a:ext cx="75565" cy="359410"/>
          </a:xfrm>
          <a:custGeom>
            <a:avLst/>
            <a:gdLst/>
            <a:ahLst/>
            <a:cxnLst/>
            <a:rect l="l" t="t" r="r" b="b"/>
            <a:pathLst>
              <a:path w="75564" h="359410">
                <a:moveTo>
                  <a:pt x="75316" y="0"/>
                </a:moveTo>
                <a:lnTo>
                  <a:pt x="0" y="58506"/>
                </a:lnTo>
                <a:lnTo>
                  <a:pt x="0" y="359045"/>
                </a:lnTo>
                <a:lnTo>
                  <a:pt x="75316" y="308954"/>
                </a:lnTo>
                <a:lnTo>
                  <a:pt x="75316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095154" y="4959382"/>
            <a:ext cx="75565" cy="359410"/>
          </a:xfrm>
          <a:custGeom>
            <a:avLst/>
            <a:gdLst/>
            <a:ahLst/>
            <a:cxnLst/>
            <a:rect l="l" t="t" r="r" b="b"/>
            <a:pathLst>
              <a:path w="75564" h="359410">
                <a:moveTo>
                  <a:pt x="0" y="359043"/>
                </a:moveTo>
                <a:lnTo>
                  <a:pt x="0" y="58507"/>
                </a:lnTo>
                <a:lnTo>
                  <a:pt x="75333" y="0"/>
                </a:lnTo>
                <a:lnTo>
                  <a:pt x="75333" y="308954"/>
                </a:lnTo>
                <a:lnTo>
                  <a:pt x="0" y="359043"/>
                </a:lnTo>
                <a:close/>
              </a:path>
            </a:pathLst>
          </a:custGeom>
          <a:ln w="8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885870" y="5017842"/>
            <a:ext cx="209550" cy="300990"/>
          </a:xfrm>
          <a:custGeom>
            <a:avLst/>
            <a:gdLst/>
            <a:ahLst/>
            <a:cxnLst/>
            <a:rect l="l" t="t" r="r" b="b"/>
            <a:pathLst>
              <a:path w="209550" h="300989">
                <a:moveTo>
                  <a:pt x="0" y="300585"/>
                </a:moveTo>
                <a:lnTo>
                  <a:pt x="209288" y="300585"/>
                </a:lnTo>
                <a:lnTo>
                  <a:pt x="209288" y="0"/>
                </a:lnTo>
                <a:lnTo>
                  <a:pt x="0" y="0"/>
                </a:lnTo>
                <a:lnTo>
                  <a:pt x="0" y="300585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885858" y="5017841"/>
            <a:ext cx="209550" cy="300990"/>
          </a:xfrm>
          <a:custGeom>
            <a:avLst/>
            <a:gdLst/>
            <a:ahLst/>
            <a:cxnLst/>
            <a:rect l="l" t="t" r="r" b="b"/>
            <a:pathLst>
              <a:path w="209550" h="300989">
                <a:moveTo>
                  <a:pt x="0" y="300584"/>
                </a:moveTo>
                <a:lnTo>
                  <a:pt x="209296" y="300584"/>
                </a:lnTo>
                <a:lnTo>
                  <a:pt x="209296" y="0"/>
                </a:lnTo>
                <a:lnTo>
                  <a:pt x="0" y="0"/>
                </a:lnTo>
                <a:lnTo>
                  <a:pt x="0" y="300584"/>
                </a:lnTo>
                <a:close/>
              </a:path>
            </a:pathLst>
          </a:custGeom>
          <a:ln w="8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885870" y="4959382"/>
            <a:ext cx="285115" cy="59055"/>
          </a:xfrm>
          <a:custGeom>
            <a:avLst/>
            <a:gdLst/>
            <a:ahLst/>
            <a:cxnLst/>
            <a:rect l="l" t="t" r="r" b="b"/>
            <a:pathLst>
              <a:path w="285114" h="59054">
                <a:moveTo>
                  <a:pt x="284622" y="0"/>
                </a:moveTo>
                <a:lnTo>
                  <a:pt x="75346" y="0"/>
                </a:lnTo>
                <a:lnTo>
                  <a:pt x="0" y="58506"/>
                </a:lnTo>
                <a:lnTo>
                  <a:pt x="209306" y="58506"/>
                </a:lnTo>
                <a:lnTo>
                  <a:pt x="284622" y="0"/>
                </a:lnTo>
                <a:close/>
              </a:path>
            </a:pathLst>
          </a:custGeom>
          <a:solidFill>
            <a:srgbClr val="4D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885858" y="4959382"/>
            <a:ext cx="285115" cy="59055"/>
          </a:xfrm>
          <a:custGeom>
            <a:avLst/>
            <a:gdLst/>
            <a:ahLst/>
            <a:cxnLst/>
            <a:rect l="l" t="t" r="r" b="b"/>
            <a:pathLst>
              <a:path w="285114" h="59054">
                <a:moveTo>
                  <a:pt x="209296" y="58507"/>
                </a:moveTo>
                <a:lnTo>
                  <a:pt x="284629" y="0"/>
                </a:lnTo>
                <a:lnTo>
                  <a:pt x="75333" y="0"/>
                </a:lnTo>
                <a:lnTo>
                  <a:pt x="0" y="58507"/>
                </a:lnTo>
                <a:lnTo>
                  <a:pt x="209296" y="58507"/>
                </a:lnTo>
                <a:close/>
              </a:path>
            </a:pathLst>
          </a:custGeom>
          <a:ln w="8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885870" y="4959382"/>
            <a:ext cx="285115" cy="59055"/>
          </a:xfrm>
          <a:custGeom>
            <a:avLst/>
            <a:gdLst/>
            <a:ahLst/>
            <a:cxnLst/>
            <a:rect l="l" t="t" r="r" b="b"/>
            <a:pathLst>
              <a:path w="285114" h="59054">
                <a:moveTo>
                  <a:pt x="284622" y="0"/>
                </a:moveTo>
                <a:lnTo>
                  <a:pt x="75346" y="0"/>
                </a:lnTo>
                <a:lnTo>
                  <a:pt x="0" y="58506"/>
                </a:lnTo>
                <a:lnTo>
                  <a:pt x="209306" y="58506"/>
                </a:lnTo>
                <a:lnTo>
                  <a:pt x="284622" y="0"/>
                </a:lnTo>
                <a:close/>
              </a:path>
            </a:pathLst>
          </a:custGeom>
          <a:solidFill>
            <a:srgbClr val="BE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885858" y="4959382"/>
            <a:ext cx="285115" cy="59055"/>
          </a:xfrm>
          <a:custGeom>
            <a:avLst/>
            <a:gdLst/>
            <a:ahLst/>
            <a:cxnLst/>
            <a:rect l="l" t="t" r="r" b="b"/>
            <a:pathLst>
              <a:path w="285114" h="59054">
                <a:moveTo>
                  <a:pt x="209296" y="58507"/>
                </a:moveTo>
                <a:lnTo>
                  <a:pt x="284629" y="0"/>
                </a:lnTo>
                <a:lnTo>
                  <a:pt x="75333" y="0"/>
                </a:lnTo>
                <a:lnTo>
                  <a:pt x="0" y="58507"/>
                </a:lnTo>
                <a:lnTo>
                  <a:pt x="209296" y="58507"/>
                </a:lnTo>
                <a:close/>
              </a:path>
            </a:pathLst>
          </a:custGeom>
          <a:ln w="8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630771" y="5652540"/>
            <a:ext cx="75565" cy="743585"/>
          </a:xfrm>
          <a:custGeom>
            <a:avLst/>
            <a:gdLst/>
            <a:ahLst/>
            <a:cxnLst/>
            <a:rect l="l" t="t" r="r" b="b"/>
            <a:pathLst>
              <a:path w="75565" h="743585">
                <a:moveTo>
                  <a:pt x="75316" y="0"/>
                </a:moveTo>
                <a:lnTo>
                  <a:pt x="0" y="50197"/>
                </a:lnTo>
                <a:lnTo>
                  <a:pt x="0" y="743355"/>
                </a:lnTo>
                <a:lnTo>
                  <a:pt x="75316" y="684894"/>
                </a:lnTo>
                <a:lnTo>
                  <a:pt x="75316" y="0"/>
                </a:lnTo>
                <a:close/>
              </a:path>
            </a:pathLst>
          </a:custGeom>
          <a:solidFill>
            <a:srgbClr val="65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630762" y="5652538"/>
            <a:ext cx="75565" cy="743585"/>
          </a:xfrm>
          <a:custGeom>
            <a:avLst/>
            <a:gdLst/>
            <a:ahLst/>
            <a:cxnLst/>
            <a:rect l="l" t="t" r="r" b="b"/>
            <a:pathLst>
              <a:path w="75565" h="743585">
                <a:moveTo>
                  <a:pt x="0" y="743354"/>
                </a:moveTo>
                <a:lnTo>
                  <a:pt x="0" y="50198"/>
                </a:lnTo>
                <a:lnTo>
                  <a:pt x="75333" y="0"/>
                </a:lnTo>
                <a:lnTo>
                  <a:pt x="75333" y="684895"/>
                </a:lnTo>
                <a:lnTo>
                  <a:pt x="0" y="743354"/>
                </a:lnTo>
                <a:close/>
              </a:path>
            </a:pathLst>
          </a:custGeom>
          <a:ln w="8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421800" y="5702737"/>
            <a:ext cx="209550" cy="693420"/>
          </a:xfrm>
          <a:custGeom>
            <a:avLst/>
            <a:gdLst/>
            <a:ahLst/>
            <a:cxnLst/>
            <a:rect l="l" t="t" r="r" b="b"/>
            <a:pathLst>
              <a:path w="209550" h="693420">
                <a:moveTo>
                  <a:pt x="0" y="693157"/>
                </a:moveTo>
                <a:lnTo>
                  <a:pt x="209002" y="693157"/>
                </a:lnTo>
                <a:lnTo>
                  <a:pt x="209002" y="0"/>
                </a:lnTo>
                <a:lnTo>
                  <a:pt x="0" y="0"/>
                </a:lnTo>
                <a:lnTo>
                  <a:pt x="0" y="693157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421771" y="5702737"/>
            <a:ext cx="209550" cy="693420"/>
          </a:xfrm>
          <a:custGeom>
            <a:avLst/>
            <a:gdLst/>
            <a:ahLst/>
            <a:cxnLst/>
            <a:rect l="l" t="t" r="r" b="b"/>
            <a:pathLst>
              <a:path w="209550" h="693420">
                <a:moveTo>
                  <a:pt x="0" y="693155"/>
                </a:moveTo>
                <a:lnTo>
                  <a:pt x="209021" y="693155"/>
                </a:lnTo>
                <a:lnTo>
                  <a:pt x="209021" y="0"/>
                </a:lnTo>
                <a:lnTo>
                  <a:pt x="0" y="0"/>
                </a:lnTo>
                <a:lnTo>
                  <a:pt x="0" y="693155"/>
                </a:lnTo>
                <a:close/>
              </a:path>
            </a:pathLst>
          </a:custGeom>
          <a:ln w="8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630771" y="4959382"/>
            <a:ext cx="75565" cy="743585"/>
          </a:xfrm>
          <a:custGeom>
            <a:avLst/>
            <a:gdLst/>
            <a:ahLst/>
            <a:cxnLst/>
            <a:rect l="l" t="t" r="r" b="b"/>
            <a:pathLst>
              <a:path w="75565" h="743585">
                <a:moveTo>
                  <a:pt x="75316" y="0"/>
                </a:moveTo>
                <a:lnTo>
                  <a:pt x="0" y="58506"/>
                </a:lnTo>
                <a:lnTo>
                  <a:pt x="0" y="743355"/>
                </a:lnTo>
                <a:lnTo>
                  <a:pt x="75316" y="693157"/>
                </a:lnTo>
                <a:lnTo>
                  <a:pt x="75316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630762" y="4959382"/>
            <a:ext cx="75565" cy="743585"/>
          </a:xfrm>
          <a:custGeom>
            <a:avLst/>
            <a:gdLst/>
            <a:ahLst/>
            <a:cxnLst/>
            <a:rect l="l" t="t" r="r" b="b"/>
            <a:pathLst>
              <a:path w="75565" h="743585">
                <a:moveTo>
                  <a:pt x="0" y="743354"/>
                </a:moveTo>
                <a:lnTo>
                  <a:pt x="0" y="58507"/>
                </a:lnTo>
                <a:lnTo>
                  <a:pt x="75333" y="0"/>
                </a:lnTo>
                <a:lnTo>
                  <a:pt x="75333" y="693155"/>
                </a:lnTo>
                <a:lnTo>
                  <a:pt x="0" y="743354"/>
                </a:lnTo>
                <a:close/>
              </a:path>
            </a:pathLst>
          </a:custGeom>
          <a:ln w="8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421800" y="5017889"/>
            <a:ext cx="209550" cy="685165"/>
          </a:xfrm>
          <a:custGeom>
            <a:avLst/>
            <a:gdLst/>
            <a:ahLst/>
            <a:cxnLst/>
            <a:rect l="l" t="t" r="r" b="b"/>
            <a:pathLst>
              <a:path w="209550" h="685164">
                <a:moveTo>
                  <a:pt x="0" y="684849"/>
                </a:moveTo>
                <a:lnTo>
                  <a:pt x="209002" y="684849"/>
                </a:lnTo>
                <a:lnTo>
                  <a:pt x="209002" y="0"/>
                </a:lnTo>
                <a:lnTo>
                  <a:pt x="0" y="0"/>
                </a:lnTo>
                <a:lnTo>
                  <a:pt x="0" y="684849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421771" y="5017890"/>
            <a:ext cx="209550" cy="685165"/>
          </a:xfrm>
          <a:custGeom>
            <a:avLst/>
            <a:gdLst/>
            <a:ahLst/>
            <a:cxnLst/>
            <a:rect l="l" t="t" r="r" b="b"/>
            <a:pathLst>
              <a:path w="209550" h="685164">
                <a:moveTo>
                  <a:pt x="0" y="684846"/>
                </a:moveTo>
                <a:lnTo>
                  <a:pt x="209021" y="684846"/>
                </a:lnTo>
                <a:lnTo>
                  <a:pt x="209021" y="0"/>
                </a:lnTo>
                <a:lnTo>
                  <a:pt x="0" y="0"/>
                </a:lnTo>
                <a:lnTo>
                  <a:pt x="0" y="684846"/>
                </a:lnTo>
                <a:close/>
              </a:path>
            </a:pathLst>
          </a:custGeom>
          <a:ln w="8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421800" y="4959382"/>
            <a:ext cx="284480" cy="59055"/>
          </a:xfrm>
          <a:custGeom>
            <a:avLst/>
            <a:gdLst/>
            <a:ahLst/>
            <a:cxnLst/>
            <a:rect l="l" t="t" r="r" b="b"/>
            <a:pathLst>
              <a:path w="284479" h="59054">
                <a:moveTo>
                  <a:pt x="284286" y="0"/>
                </a:moveTo>
                <a:lnTo>
                  <a:pt x="75285" y="0"/>
                </a:lnTo>
                <a:lnTo>
                  <a:pt x="0" y="58506"/>
                </a:lnTo>
                <a:lnTo>
                  <a:pt x="208970" y="58506"/>
                </a:lnTo>
                <a:lnTo>
                  <a:pt x="284286" y="0"/>
                </a:lnTo>
                <a:close/>
              </a:path>
            </a:pathLst>
          </a:custGeom>
          <a:solidFill>
            <a:srgbClr val="4D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421771" y="4959382"/>
            <a:ext cx="284480" cy="59055"/>
          </a:xfrm>
          <a:custGeom>
            <a:avLst/>
            <a:gdLst/>
            <a:ahLst/>
            <a:cxnLst/>
            <a:rect l="l" t="t" r="r" b="b"/>
            <a:pathLst>
              <a:path w="284479" h="59054">
                <a:moveTo>
                  <a:pt x="208991" y="58507"/>
                </a:moveTo>
                <a:lnTo>
                  <a:pt x="284324" y="0"/>
                </a:lnTo>
                <a:lnTo>
                  <a:pt x="75302" y="0"/>
                </a:lnTo>
                <a:lnTo>
                  <a:pt x="0" y="58507"/>
                </a:lnTo>
                <a:lnTo>
                  <a:pt x="208991" y="58507"/>
                </a:lnTo>
                <a:close/>
              </a:path>
            </a:pathLst>
          </a:custGeom>
          <a:ln w="8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421800" y="4959382"/>
            <a:ext cx="284480" cy="59055"/>
          </a:xfrm>
          <a:custGeom>
            <a:avLst/>
            <a:gdLst/>
            <a:ahLst/>
            <a:cxnLst/>
            <a:rect l="l" t="t" r="r" b="b"/>
            <a:pathLst>
              <a:path w="284479" h="59054">
                <a:moveTo>
                  <a:pt x="284286" y="0"/>
                </a:moveTo>
                <a:lnTo>
                  <a:pt x="75285" y="0"/>
                </a:lnTo>
                <a:lnTo>
                  <a:pt x="0" y="58506"/>
                </a:lnTo>
                <a:lnTo>
                  <a:pt x="208970" y="58506"/>
                </a:lnTo>
                <a:lnTo>
                  <a:pt x="284286" y="0"/>
                </a:lnTo>
                <a:close/>
              </a:path>
            </a:pathLst>
          </a:custGeom>
          <a:solidFill>
            <a:srgbClr val="BE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421771" y="4959382"/>
            <a:ext cx="284480" cy="59055"/>
          </a:xfrm>
          <a:custGeom>
            <a:avLst/>
            <a:gdLst/>
            <a:ahLst/>
            <a:cxnLst/>
            <a:rect l="l" t="t" r="r" b="b"/>
            <a:pathLst>
              <a:path w="284479" h="59054">
                <a:moveTo>
                  <a:pt x="208991" y="58507"/>
                </a:moveTo>
                <a:lnTo>
                  <a:pt x="284324" y="0"/>
                </a:lnTo>
                <a:lnTo>
                  <a:pt x="75302" y="0"/>
                </a:lnTo>
                <a:lnTo>
                  <a:pt x="0" y="58507"/>
                </a:lnTo>
                <a:lnTo>
                  <a:pt x="208991" y="58507"/>
                </a:lnTo>
                <a:close/>
              </a:path>
            </a:pathLst>
          </a:custGeom>
          <a:ln w="8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166548" y="5878104"/>
            <a:ext cx="75565" cy="518159"/>
          </a:xfrm>
          <a:custGeom>
            <a:avLst/>
            <a:gdLst/>
            <a:ahLst/>
            <a:cxnLst/>
            <a:rect l="l" t="t" r="r" b="b"/>
            <a:pathLst>
              <a:path w="75565" h="518160">
                <a:moveTo>
                  <a:pt x="75316" y="0"/>
                </a:moveTo>
                <a:lnTo>
                  <a:pt x="0" y="58457"/>
                </a:lnTo>
                <a:lnTo>
                  <a:pt x="0" y="517791"/>
                </a:lnTo>
                <a:lnTo>
                  <a:pt x="75316" y="459330"/>
                </a:lnTo>
                <a:lnTo>
                  <a:pt x="75316" y="0"/>
                </a:lnTo>
                <a:close/>
              </a:path>
            </a:pathLst>
          </a:custGeom>
          <a:solidFill>
            <a:srgbClr val="65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166554" y="5878105"/>
            <a:ext cx="75565" cy="518159"/>
          </a:xfrm>
          <a:custGeom>
            <a:avLst/>
            <a:gdLst/>
            <a:ahLst/>
            <a:cxnLst/>
            <a:rect l="l" t="t" r="r" b="b"/>
            <a:pathLst>
              <a:path w="75565" h="518160">
                <a:moveTo>
                  <a:pt x="0" y="517788"/>
                </a:moveTo>
                <a:lnTo>
                  <a:pt x="0" y="58458"/>
                </a:lnTo>
                <a:lnTo>
                  <a:pt x="75302" y="0"/>
                </a:lnTo>
                <a:lnTo>
                  <a:pt x="75302" y="459329"/>
                </a:lnTo>
                <a:lnTo>
                  <a:pt x="0" y="517788"/>
                </a:lnTo>
                <a:close/>
              </a:path>
            </a:pathLst>
          </a:custGeom>
          <a:ln w="8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957334" y="5936565"/>
            <a:ext cx="209550" cy="459740"/>
          </a:xfrm>
          <a:custGeom>
            <a:avLst/>
            <a:gdLst/>
            <a:ahLst/>
            <a:cxnLst/>
            <a:rect l="l" t="t" r="r" b="b"/>
            <a:pathLst>
              <a:path w="209550" h="459739">
                <a:moveTo>
                  <a:pt x="0" y="459330"/>
                </a:moveTo>
                <a:lnTo>
                  <a:pt x="209288" y="459330"/>
                </a:lnTo>
                <a:lnTo>
                  <a:pt x="209288" y="0"/>
                </a:lnTo>
                <a:lnTo>
                  <a:pt x="0" y="0"/>
                </a:lnTo>
                <a:lnTo>
                  <a:pt x="0" y="45933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957349" y="5936563"/>
            <a:ext cx="209550" cy="459740"/>
          </a:xfrm>
          <a:custGeom>
            <a:avLst/>
            <a:gdLst/>
            <a:ahLst/>
            <a:cxnLst/>
            <a:rect l="l" t="t" r="r" b="b"/>
            <a:pathLst>
              <a:path w="209550" h="459739">
                <a:moveTo>
                  <a:pt x="0" y="459329"/>
                </a:moveTo>
                <a:lnTo>
                  <a:pt x="209265" y="459329"/>
                </a:lnTo>
                <a:lnTo>
                  <a:pt x="209265" y="0"/>
                </a:lnTo>
                <a:lnTo>
                  <a:pt x="0" y="0"/>
                </a:lnTo>
                <a:lnTo>
                  <a:pt x="0" y="459329"/>
                </a:lnTo>
                <a:close/>
              </a:path>
            </a:pathLst>
          </a:custGeom>
          <a:ln w="83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166548" y="4959382"/>
            <a:ext cx="75565" cy="977265"/>
          </a:xfrm>
          <a:custGeom>
            <a:avLst/>
            <a:gdLst/>
            <a:ahLst/>
            <a:cxnLst/>
            <a:rect l="l" t="t" r="r" b="b"/>
            <a:pathLst>
              <a:path w="75565" h="977264">
                <a:moveTo>
                  <a:pt x="75316" y="0"/>
                </a:moveTo>
                <a:lnTo>
                  <a:pt x="0" y="58506"/>
                </a:lnTo>
                <a:lnTo>
                  <a:pt x="0" y="977179"/>
                </a:lnTo>
                <a:lnTo>
                  <a:pt x="75316" y="918722"/>
                </a:lnTo>
                <a:lnTo>
                  <a:pt x="75316" y="0"/>
                </a:lnTo>
                <a:close/>
              </a:path>
            </a:pathLst>
          </a:custGeom>
          <a:solidFill>
            <a:srgbClr val="3200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166554" y="4959382"/>
            <a:ext cx="75565" cy="977265"/>
          </a:xfrm>
          <a:custGeom>
            <a:avLst/>
            <a:gdLst/>
            <a:ahLst/>
            <a:cxnLst/>
            <a:rect l="l" t="t" r="r" b="b"/>
            <a:pathLst>
              <a:path w="75565" h="977264">
                <a:moveTo>
                  <a:pt x="0" y="977181"/>
                </a:moveTo>
                <a:lnTo>
                  <a:pt x="0" y="58507"/>
                </a:lnTo>
                <a:lnTo>
                  <a:pt x="75302" y="0"/>
                </a:lnTo>
                <a:lnTo>
                  <a:pt x="75302" y="918722"/>
                </a:lnTo>
                <a:lnTo>
                  <a:pt x="0" y="977181"/>
                </a:lnTo>
                <a:close/>
              </a:path>
            </a:pathLst>
          </a:custGeom>
          <a:ln w="8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957334" y="5017889"/>
            <a:ext cx="209550" cy="918844"/>
          </a:xfrm>
          <a:custGeom>
            <a:avLst/>
            <a:gdLst/>
            <a:ahLst/>
            <a:cxnLst/>
            <a:rect l="l" t="t" r="r" b="b"/>
            <a:pathLst>
              <a:path w="209550" h="918845">
                <a:moveTo>
                  <a:pt x="0" y="918673"/>
                </a:moveTo>
                <a:lnTo>
                  <a:pt x="209288" y="918673"/>
                </a:lnTo>
                <a:lnTo>
                  <a:pt x="209288" y="0"/>
                </a:lnTo>
                <a:lnTo>
                  <a:pt x="0" y="0"/>
                </a:lnTo>
                <a:lnTo>
                  <a:pt x="0" y="918673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957349" y="5017890"/>
            <a:ext cx="209550" cy="918844"/>
          </a:xfrm>
          <a:custGeom>
            <a:avLst/>
            <a:gdLst/>
            <a:ahLst/>
            <a:cxnLst/>
            <a:rect l="l" t="t" r="r" b="b"/>
            <a:pathLst>
              <a:path w="209550" h="918845">
                <a:moveTo>
                  <a:pt x="0" y="918673"/>
                </a:moveTo>
                <a:lnTo>
                  <a:pt x="209265" y="918673"/>
                </a:lnTo>
                <a:lnTo>
                  <a:pt x="209265" y="0"/>
                </a:lnTo>
                <a:lnTo>
                  <a:pt x="0" y="0"/>
                </a:lnTo>
                <a:lnTo>
                  <a:pt x="0" y="918673"/>
                </a:lnTo>
                <a:close/>
              </a:path>
            </a:pathLst>
          </a:custGeom>
          <a:ln w="8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957334" y="4959382"/>
            <a:ext cx="285115" cy="59055"/>
          </a:xfrm>
          <a:custGeom>
            <a:avLst/>
            <a:gdLst/>
            <a:ahLst/>
            <a:cxnLst/>
            <a:rect l="l" t="t" r="r" b="b"/>
            <a:pathLst>
              <a:path w="285115" h="59054">
                <a:moveTo>
                  <a:pt x="284530" y="0"/>
                </a:moveTo>
                <a:lnTo>
                  <a:pt x="75316" y="0"/>
                </a:lnTo>
                <a:lnTo>
                  <a:pt x="0" y="58506"/>
                </a:lnTo>
                <a:lnTo>
                  <a:pt x="209214" y="58506"/>
                </a:lnTo>
                <a:lnTo>
                  <a:pt x="284530" y="0"/>
                </a:lnTo>
                <a:close/>
              </a:path>
            </a:pathLst>
          </a:custGeom>
          <a:solidFill>
            <a:srgbClr val="4D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957349" y="4959382"/>
            <a:ext cx="285115" cy="59055"/>
          </a:xfrm>
          <a:custGeom>
            <a:avLst/>
            <a:gdLst/>
            <a:ahLst/>
            <a:cxnLst/>
            <a:rect l="l" t="t" r="r" b="b"/>
            <a:pathLst>
              <a:path w="285115" h="59054">
                <a:moveTo>
                  <a:pt x="209204" y="58507"/>
                </a:moveTo>
                <a:lnTo>
                  <a:pt x="284507" y="0"/>
                </a:lnTo>
                <a:lnTo>
                  <a:pt x="75302" y="0"/>
                </a:lnTo>
                <a:lnTo>
                  <a:pt x="0" y="58507"/>
                </a:lnTo>
                <a:lnTo>
                  <a:pt x="209204" y="58507"/>
                </a:lnTo>
                <a:close/>
              </a:path>
            </a:pathLst>
          </a:custGeom>
          <a:ln w="8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957334" y="4959382"/>
            <a:ext cx="285115" cy="59055"/>
          </a:xfrm>
          <a:custGeom>
            <a:avLst/>
            <a:gdLst/>
            <a:ahLst/>
            <a:cxnLst/>
            <a:rect l="l" t="t" r="r" b="b"/>
            <a:pathLst>
              <a:path w="285115" h="59054">
                <a:moveTo>
                  <a:pt x="284530" y="0"/>
                </a:moveTo>
                <a:lnTo>
                  <a:pt x="75316" y="0"/>
                </a:lnTo>
                <a:lnTo>
                  <a:pt x="0" y="58506"/>
                </a:lnTo>
                <a:lnTo>
                  <a:pt x="209214" y="58506"/>
                </a:lnTo>
                <a:lnTo>
                  <a:pt x="284530" y="0"/>
                </a:lnTo>
                <a:close/>
              </a:path>
            </a:pathLst>
          </a:custGeom>
          <a:solidFill>
            <a:srgbClr val="BE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957349" y="4959382"/>
            <a:ext cx="285115" cy="59055"/>
          </a:xfrm>
          <a:custGeom>
            <a:avLst/>
            <a:gdLst/>
            <a:ahLst/>
            <a:cxnLst/>
            <a:rect l="l" t="t" r="r" b="b"/>
            <a:pathLst>
              <a:path w="285115" h="59054">
                <a:moveTo>
                  <a:pt x="209204" y="58507"/>
                </a:moveTo>
                <a:lnTo>
                  <a:pt x="284507" y="0"/>
                </a:lnTo>
                <a:lnTo>
                  <a:pt x="75302" y="0"/>
                </a:lnTo>
                <a:lnTo>
                  <a:pt x="0" y="58507"/>
                </a:lnTo>
                <a:lnTo>
                  <a:pt x="209204" y="58507"/>
                </a:lnTo>
                <a:close/>
              </a:path>
            </a:pathLst>
          </a:custGeom>
          <a:ln w="8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668255" y="5067979"/>
            <a:ext cx="0" cy="1370330"/>
          </a:xfrm>
          <a:custGeom>
            <a:avLst/>
            <a:gdLst/>
            <a:ahLst/>
            <a:cxnLst/>
            <a:rect l="l" t="t" r="r" b="b"/>
            <a:pathLst>
              <a:path h="1370329">
                <a:moveTo>
                  <a:pt x="0" y="1369751"/>
                </a:moveTo>
                <a:lnTo>
                  <a:pt x="0" y="0"/>
                </a:lnTo>
              </a:path>
            </a:pathLst>
          </a:custGeom>
          <a:ln w="8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651583" y="643773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672" y="0"/>
                </a:moveTo>
                <a:lnTo>
                  <a:pt x="0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651583" y="616206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672" y="0"/>
                </a:moveTo>
                <a:lnTo>
                  <a:pt x="0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651583" y="5886413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672" y="0"/>
                </a:moveTo>
                <a:lnTo>
                  <a:pt x="0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651583" y="5610761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672" y="0"/>
                </a:moveTo>
                <a:lnTo>
                  <a:pt x="0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651583" y="5335047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672" y="0"/>
                </a:moveTo>
                <a:lnTo>
                  <a:pt x="0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651583" y="5059455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672" y="0"/>
                </a:moveTo>
                <a:lnTo>
                  <a:pt x="0" y="0"/>
                </a:lnTo>
              </a:path>
            </a:pathLst>
          </a:custGeom>
          <a:ln w="83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 txBox="1"/>
          <p:nvPr/>
        </p:nvSpPr>
        <p:spPr>
          <a:xfrm>
            <a:off x="5403401" y="6110411"/>
            <a:ext cx="212725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spc="-20" dirty="0">
                <a:latin typeface="Arial"/>
                <a:cs typeface="Arial"/>
              </a:rPr>
              <a:t>20%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000">
              <a:latin typeface="Times New Roman"/>
              <a:cs typeface="Times New Roman"/>
            </a:endParaRPr>
          </a:p>
          <a:p>
            <a:pPr marL="57785">
              <a:lnSpc>
                <a:spcPts val="1010"/>
              </a:lnSpc>
            </a:pPr>
            <a:r>
              <a:rPr sz="850" spc="-20" dirty="0">
                <a:latin typeface="Arial"/>
                <a:cs typeface="Arial"/>
              </a:rPr>
              <a:t>0%</a:t>
            </a:r>
            <a:endParaRPr sz="85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5344751" y="5007725"/>
            <a:ext cx="271145" cy="935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spc="-20" dirty="0">
                <a:latin typeface="Arial"/>
                <a:cs typeface="Arial"/>
              </a:rPr>
              <a:t>100%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0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</a:pPr>
            <a:r>
              <a:rPr sz="850" spc="-20" dirty="0">
                <a:latin typeface="Arial"/>
                <a:cs typeface="Arial"/>
              </a:rPr>
              <a:t>80%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0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</a:pPr>
            <a:r>
              <a:rPr sz="850" spc="-20" dirty="0">
                <a:latin typeface="Arial"/>
                <a:cs typeface="Arial"/>
              </a:rPr>
              <a:t>60%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000">
              <a:latin typeface="Times New Roman"/>
              <a:cs typeface="Times New Roman"/>
            </a:endParaRPr>
          </a:p>
          <a:p>
            <a:pPr marL="58419">
              <a:lnSpc>
                <a:spcPts val="1010"/>
              </a:lnSpc>
            </a:pPr>
            <a:r>
              <a:rPr sz="850" spc="-20" dirty="0">
                <a:latin typeface="Arial"/>
                <a:cs typeface="Arial"/>
              </a:rPr>
              <a:t>40%</a:t>
            </a:r>
            <a:endParaRPr sz="850">
              <a:latin typeface="Arial"/>
              <a:cs typeface="Arial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7629600" y="5279419"/>
            <a:ext cx="1280795" cy="877569"/>
          </a:xfrm>
          <a:custGeom>
            <a:avLst/>
            <a:gdLst/>
            <a:ahLst/>
            <a:cxnLst/>
            <a:rect l="l" t="t" r="r" b="b"/>
            <a:pathLst>
              <a:path w="1280795" h="877570">
                <a:moveTo>
                  <a:pt x="0" y="877110"/>
                </a:moveTo>
                <a:lnTo>
                  <a:pt x="1280672" y="877110"/>
                </a:lnTo>
                <a:lnTo>
                  <a:pt x="1280672" y="0"/>
                </a:lnTo>
                <a:lnTo>
                  <a:pt x="0" y="0"/>
                </a:lnTo>
                <a:lnTo>
                  <a:pt x="0" y="877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629607" y="5279420"/>
            <a:ext cx="1280795" cy="877569"/>
          </a:xfrm>
          <a:custGeom>
            <a:avLst/>
            <a:gdLst/>
            <a:ahLst/>
            <a:cxnLst/>
            <a:rect l="l" t="t" r="r" b="b"/>
            <a:pathLst>
              <a:path w="1280795" h="877570">
                <a:moveTo>
                  <a:pt x="0" y="877111"/>
                </a:moveTo>
                <a:lnTo>
                  <a:pt x="1280665" y="877111"/>
                </a:lnTo>
                <a:lnTo>
                  <a:pt x="1280665" y="0"/>
                </a:lnTo>
                <a:lnTo>
                  <a:pt x="0" y="0"/>
                </a:lnTo>
                <a:lnTo>
                  <a:pt x="0" y="877111"/>
                </a:lnTo>
                <a:close/>
              </a:path>
            </a:pathLst>
          </a:custGeom>
          <a:ln w="83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671663" y="5346406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0" y="58459"/>
                </a:moveTo>
                <a:lnTo>
                  <a:pt x="58650" y="58459"/>
                </a:lnTo>
                <a:lnTo>
                  <a:pt x="58650" y="0"/>
                </a:lnTo>
                <a:lnTo>
                  <a:pt x="0" y="0"/>
                </a:lnTo>
                <a:lnTo>
                  <a:pt x="0" y="58459"/>
                </a:lnTo>
                <a:close/>
              </a:path>
            </a:pathLst>
          </a:custGeom>
          <a:solidFill>
            <a:srgbClr val="F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671656" y="534640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0" y="58458"/>
                </a:moveTo>
                <a:lnTo>
                  <a:pt x="58629" y="58458"/>
                </a:lnTo>
                <a:lnTo>
                  <a:pt x="58629" y="0"/>
                </a:lnTo>
                <a:lnTo>
                  <a:pt x="0" y="0"/>
                </a:lnTo>
                <a:lnTo>
                  <a:pt x="0" y="58458"/>
                </a:lnTo>
                <a:close/>
              </a:path>
            </a:pathLst>
          </a:custGeom>
          <a:ln w="8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671663" y="552183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0" y="58447"/>
                </a:moveTo>
                <a:lnTo>
                  <a:pt x="58650" y="58447"/>
                </a:lnTo>
                <a:lnTo>
                  <a:pt x="58650" y="0"/>
                </a:lnTo>
                <a:lnTo>
                  <a:pt x="0" y="0"/>
                </a:lnTo>
                <a:lnTo>
                  <a:pt x="0" y="58447"/>
                </a:lnTo>
                <a:close/>
              </a:path>
            </a:pathLst>
          </a:custGeom>
          <a:solidFill>
            <a:srgbClr val="65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671656" y="5521832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0" y="58446"/>
                </a:moveTo>
                <a:lnTo>
                  <a:pt x="58629" y="58446"/>
                </a:lnTo>
                <a:lnTo>
                  <a:pt x="58629" y="0"/>
                </a:lnTo>
                <a:lnTo>
                  <a:pt x="0" y="0"/>
                </a:lnTo>
                <a:lnTo>
                  <a:pt x="0" y="58446"/>
                </a:lnTo>
                <a:close/>
              </a:path>
            </a:pathLst>
          </a:custGeom>
          <a:ln w="8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71663" y="569720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0" y="58447"/>
                </a:moveTo>
                <a:lnTo>
                  <a:pt x="58650" y="58447"/>
                </a:lnTo>
                <a:lnTo>
                  <a:pt x="58650" y="0"/>
                </a:lnTo>
                <a:lnTo>
                  <a:pt x="0" y="0"/>
                </a:lnTo>
                <a:lnTo>
                  <a:pt x="0" y="58447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671656" y="5697200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0" y="58446"/>
                </a:moveTo>
                <a:lnTo>
                  <a:pt x="58629" y="58446"/>
                </a:lnTo>
                <a:lnTo>
                  <a:pt x="58629" y="0"/>
                </a:lnTo>
                <a:lnTo>
                  <a:pt x="0" y="0"/>
                </a:lnTo>
                <a:lnTo>
                  <a:pt x="0" y="58446"/>
                </a:lnTo>
                <a:close/>
              </a:path>
            </a:pathLst>
          </a:custGeom>
          <a:ln w="8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671663" y="587256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0" y="58447"/>
                </a:moveTo>
                <a:lnTo>
                  <a:pt x="58650" y="58447"/>
                </a:lnTo>
                <a:lnTo>
                  <a:pt x="58650" y="0"/>
                </a:lnTo>
                <a:lnTo>
                  <a:pt x="0" y="0"/>
                </a:lnTo>
                <a:lnTo>
                  <a:pt x="0" y="5844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671656" y="5872567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0" y="58446"/>
                </a:moveTo>
                <a:lnTo>
                  <a:pt x="58629" y="58446"/>
                </a:lnTo>
                <a:lnTo>
                  <a:pt x="58629" y="0"/>
                </a:lnTo>
                <a:lnTo>
                  <a:pt x="0" y="0"/>
                </a:lnTo>
                <a:lnTo>
                  <a:pt x="0" y="58446"/>
                </a:lnTo>
                <a:close/>
              </a:path>
            </a:pathLst>
          </a:custGeom>
          <a:ln w="8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671663" y="6047933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0" y="58447"/>
                </a:moveTo>
                <a:lnTo>
                  <a:pt x="58650" y="58447"/>
                </a:lnTo>
                <a:lnTo>
                  <a:pt x="58650" y="0"/>
                </a:lnTo>
                <a:lnTo>
                  <a:pt x="0" y="0"/>
                </a:lnTo>
                <a:lnTo>
                  <a:pt x="0" y="58447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671656" y="6047935"/>
            <a:ext cx="59055" cy="59055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0" y="58446"/>
                </a:moveTo>
                <a:lnTo>
                  <a:pt x="58629" y="58446"/>
                </a:lnTo>
                <a:lnTo>
                  <a:pt x="58629" y="0"/>
                </a:lnTo>
                <a:lnTo>
                  <a:pt x="0" y="0"/>
                </a:lnTo>
                <a:lnTo>
                  <a:pt x="0" y="58446"/>
                </a:lnTo>
                <a:close/>
              </a:path>
            </a:pathLst>
          </a:custGeom>
          <a:ln w="83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 txBox="1"/>
          <p:nvPr/>
        </p:nvSpPr>
        <p:spPr>
          <a:xfrm>
            <a:off x="7763643" y="5325213"/>
            <a:ext cx="1089660" cy="810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spc="-30" dirty="0">
                <a:latin typeface="Arial"/>
                <a:cs typeface="Arial"/>
              </a:rPr>
              <a:t>N</a:t>
            </a:r>
            <a:r>
              <a:rPr sz="850" spc="-20" dirty="0">
                <a:latin typeface="Arial"/>
                <a:cs typeface="Arial"/>
              </a:rPr>
              <a:t>u</a:t>
            </a:r>
            <a:r>
              <a:rPr sz="850" spc="5" dirty="0">
                <a:latin typeface="Arial"/>
                <a:cs typeface="Arial"/>
              </a:rPr>
              <a:t>l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Arial"/>
                <a:cs typeface="Arial"/>
              </a:rPr>
              <a:t>(</a:t>
            </a:r>
            <a:r>
              <a:rPr sz="850" spc="-20" dirty="0">
                <a:latin typeface="Arial"/>
                <a:cs typeface="Arial"/>
              </a:rPr>
              <a:t>1</a:t>
            </a:r>
            <a:r>
              <a:rPr sz="850" spc="-25" dirty="0">
                <a:latin typeface="Arial"/>
                <a:cs typeface="Arial"/>
              </a:rPr>
              <a:t>-</a:t>
            </a:r>
            <a:r>
              <a:rPr sz="850" spc="-20" dirty="0">
                <a:latin typeface="Arial"/>
                <a:cs typeface="Arial"/>
              </a:rPr>
              <a:t>4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850" spc="-45" dirty="0">
                <a:latin typeface="Arial"/>
                <a:cs typeface="Arial"/>
              </a:rPr>
              <a:t>I</a:t>
            </a:r>
            <a:r>
              <a:rPr sz="850" spc="-20" dirty="0">
                <a:latin typeface="Arial"/>
                <a:cs typeface="Arial"/>
              </a:rPr>
              <a:t>n</a:t>
            </a:r>
            <a:r>
              <a:rPr sz="850" spc="30" dirty="0">
                <a:latin typeface="Arial"/>
                <a:cs typeface="Arial"/>
              </a:rPr>
              <a:t>s</a:t>
            </a:r>
            <a:r>
              <a:rPr sz="850" spc="-20" dirty="0">
                <a:latin typeface="Arial"/>
                <a:cs typeface="Arial"/>
              </a:rPr>
              <a:t>u</a:t>
            </a:r>
            <a:r>
              <a:rPr sz="850" spc="-45" dirty="0">
                <a:latin typeface="Arial"/>
                <a:cs typeface="Arial"/>
              </a:rPr>
              <a:t>f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30" dirty="0">
                <a:latin typeface="Arial"/>
                <a:cs typeface="Arial"/>
              </a:rPr>
              <a:t>c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-20" dirty="0">
                <a:latin typeface="Arial"/>
                <a:cs typeface="Arial"/>
              </a:rPr>
              <a:t>en</a:t>
            </a:r>
            <a:r>
              <a:rPr sz="850" spc="20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Arial"/>
                <a:cs typeface="Arial"/>
              </a:rPr>
              <a:t>(</a:t>
            </a:r>
            <a:r>
              <a:rPr sz="850" spc="-20" dirty="0">
                <a:latin typeface="Arial"/>
                <a:cs typeface="Arial"/>
              </a:rPr>
              <a:t>5</a:t>
            </a:r>
            <a:r>
              <a:rPr sz="850" spc="-25" dirty="0">
                <a:latin typeface="Arial"/>
                <a:cs typeface="Arial"/>
              </a:rPr>
              <a:t>-</a:t>
            </a:r>
            <a:r>
              <a:rPr sz="850" spc="-20" dirty="0">
                <a:latin typeface="Arial"/>
                <a:cs typeface="Arial"/>
              </a:rPr>
              <a:t>7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850" spc="15" dirty="0">
                <a:latin typeface="Arial"/>
                <a:cs typeface="Arial"/>
              </a:rPr>
              <a:t>S</a:t>
            </a:r>
            <a:r>
              <a:rPr sz="850" spc="-20" dirty="0">
                <a:latin typeface="Arial"/>
                <a:cs typeface="Arial"/>
              </a:rPr>
              <a:t>u</a:t>
            </a:r>
            <a:r>
              <a:rPr sz="850" spc="-45" dirty="0">
                <a:latin typeface="Arial"/>
                <a:cs typeface="Arial"/>
              </a:rPr>
              <a:t>f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30" dirty="0">
                <a:latin typeface="Arial"/>
                <a:cs typeface="Arial"/>
              </a:rPr>
              <a:t>c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-20" dirty="0">
                <a:latin typeface="Arial"/>
                <a:cs typeface="Arial"/>
              </a:rPr>
              <a:t>en</a:t>
            </a:r>
            <a:r>
              <a:rPr sz="850" spc="20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Arial"/>
                <a:cs typeface="Arial"/>
              </a:rPr>
              <a:t>(</a:t>
            </a:r>
            <a:r>
              <a:rPr sz="850" spc="-20" dirty="0">
                <a:latin typeface="Arial"/>
                <a:cs typeface="Arial"/>
              </a:rPr>
              <a:t>8</a:t>
            </a:r>
            <a:r>
              <a:rPr sz="850" spc="-25" dirty="0">
                <a:latin typeface="Arial"/>
                <a:cs typeface="Arial"/>
              </a:rPr>
              <a:t>-</a:t>
            </a:r>
            <a:r>
              <a:rPr sz="850" spc="-20" dirty="0">
                <a:latin typeface="Arial"/>
                <a:cs typeface="Arial"/>
              </a:rPr>
              <a:t>11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850" spc="5" dirty="0">
                <a:latin typeface="Arial"/>
                <a:cs typeface="Arial"/>
              </a:rPr>
              <a:t>M</a:t>
            </a:r>
            <a:r>
              <a:rPr sz="850" spc="-20" dirty="0">
                <a:latin typeface="Arial"/>
                <a:cs typeface="Arial"/>
              </a:rPr>
              <a:t>u</a:t>
            </a:r>
            <a:r>
              <a:rPr sz="850" dirty="0">
                <a:latin typeface="Arial"/>
                <a:cs typeface="Arial"/>
              </a:rPr>
              <a:t>y</a:t>
            </a:r>
            <a:r>
              <a:rPr sz="850" spc="80" dirty="0">
                <a:latin typeface="Times New Roman"/>
                <a:cs typeface="Times New Roman"/>
              </a:rPr>
              <a:t> </a:t>
            </a:r>
            <a:r>
              <a:rPr sz="850" spc="15" dirty="0">
                <a:latin typeface="Arial"/>
                <a:cs typeface="Arial"/>
              </a:rPr>
              <a:t>S</a:t>
            </a:r>
            <a:r>
              <a:rPr sz="850" spc="-20" dirty="0">
                <a:latin typeface="Arial"/>
                <a:cs typeface="Arial"/>
              </a:rPr>
              <a:t>u</a:t>
            </a:r>
            <a:r>
              <a:rPr sz="850" spc="-45" dirty="0">
                <a:latin typeface="Arial"/>
                <a:cs typeface="Arial"/>
              </a:rPr>
              <a:t>f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30" dirty="0">
                <a:latin typeface="Arial"/>
                <a:cs typeface="Arial"/>
              </a:rPr>
              <a:t>c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-20" dirty="0">
                <a:latin typeface="Arial"/>
                <a:cs typeface="Arial"/>
              </a:rPr>
              <a:t>en</a:t>
            </a:r>
            <a:r>
              <a:rPr sz="850" spc="20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Arial"/>
                <a:cs typeface="Arial"/>
              </a:rPr>
              <a:t>(</a:t>
            </a:r>
            <a:r>
              <a:rPr sz="850" spc="-20" dirty="0">
                <a:latin typeface="Arial"/>
                <a:cs typeface="Arial"/>
              </a:rPr>
              <a:t>12</a:t>
            </a:r>
            <a:r>
              <a:rPr sz="850" spc="-25" dirty="0">
                <a:latin typeface="Arial"/>
                <a:cs typeface="Arial"/>
              </a:rPr>
              <a:t>-</a:t>
            </a:r>
            <a:r>
              <a:rPr sz="850" spc="-20" dirty="0">
                <a:latin typeface="Arial"/>
                <a:cs typeface="Arial"/>
              </a:rPr>
              <a:t>14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  <a:p>
            <a:pPr>
              <a:lnSpc>
                <a:spcPts val="1010"/>
              </a:lnSpc>
              <a:spcBef>
                <a:spcPts val="360"/>
              </a:spcBef>
            </a:pPr>
            <a:r>
              <a:rPr sz="850" spc="15" dirty="0">
                <a:latin typeface="Arial"/>
                <a:cs typeface="Arial"/>
              </a:rPr>
              <a:t>E</a:t>
            </a:r>
            <a:r>
              <a:rPr sz="850" spc="30" dirty="0">
                <a:latin typeface="Arial"/>
                <a:cs typeface="Arial"/>
              </a:rPr>
              <a:t>x</a:t>
            </a:r>
            <a:r>
              <a:rPr sz="850" spc="-20" dirty="0">
                <a:latin typeface="Arial"/>
                <a:cs typeface="Arial"/>
              </a:rPr>
              <a:t>e</a:t>
            </a:r>
            <a:r>
              <a:rPr sz="850" spc="5" dirty="0">
                <a:latin typeface="Arial"/>
                <a:cs typeface="Arial"/>
              </a:rPr>
              <a:t>l</a:t>
            </a:r>
            <a:r>
              <a:rPr sz="850" spc="-20" dirty="0">
                <a:latin typeface="Arial"/>
                <a:cs typeface="Arial"/>
              </a:rPr>
              <a:t>en</a:t>
            </a:r>
            <a:r>
              <a:rPr sz="850" spc="20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3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Arial"/>
                <a:cs typeface="Arial"/>
              </a:rPr>
              <a:t>(</a:t>
            </a:r>
            <a:r>
              <a:rPr sz="850" spc="-20" dirty="0">
                <a:latin typeface="Arial"/>
                <a:cs typeface="Arial"/>
              </a:rPr>
              <a:t>15</a:t>
            </a:r>
            <a:r>
              <a:rPr sz="850" dirty="0">
                <a:latin typeface="Arial"/>
                <a:cs typeface="Arial"/>
              </a:rPr>
              <a:t>)</a:t>
            </a:r>
            <a:endParaRPr sz="850">
              <a:latin typeface="Arial"/>
              <a:cs typeface="Arial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5118784" y="4628042"/>
            <a:ext cx="3825240" cy="2180590"/>
          </a:xfrm>
          <a:custGeom>
            <a:avLst/>
            <a:gdLst/>
            <a:ahLst/>
            <a:cxnLst/>
            <a:rect l="l" t="t" r="r" b="b"/>
            <a:pathLst>
              <a:path w="3825240" h="2180590">
                <a:moveTo>
                  <a:pt x="0" y="2180093"/>
                </a:moveTo>
                <a:lnTo>
                  <a:pt x="3824896" y="2180093"/>
                </a:lnTo>
                <a:lnTo>
                  <a:pt x="3824896" y="0"/>
                </a:lnTo>
                <a:lnTo>
                  <a:pt x="0" y="0"/>
                </a:lnTo>
                <a:lnTo>
                  <a:pt x="0" y="2180093"/>
                </a:lnTo>
                <a:close/>
              </a:path>
            </a:pathLst>
          </a:custGeom>
          <a:ln w="8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 txBox="1"/>
          <p:nvPr/>
        </p:nvSpPr>
        <p:spPr>
          <a:xfrm>
            <a:off x="5813353" y="6569743"/>
            <a:ext cx="161925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  <a:tabLst>
                <a:tab pos="543560" algn="l"/>
              </a:tabLst>
            </a:pPr>
            <a:r>
              <a:rPr sz="850" spc="5" dirty="0">
                <a:latin typeface="Arial"/>
                <a:cs typeface="Arial"/>
              </a:rPr>
              <a:t>M</a:t>
            </a:r>
            <a:r>
              <a:rPr sz="850" spc="-20" dirty="0">
                <a:latin typeface="Arial"/>
                <a:cs typeface="Arial"/>
              </a:rPr>
              <a:t>éd</a:t>
            </a:r>
            <a:r>
              <a:rPr sz="850" spc="5" dirty="0">
                <a:latin typeface="Arial"/>
                <a:cs typeface="Arial"/>
              </a:rPr>
              <a:t>i</a:t>
            </a:r>
            <a:r>
              <a:rPr sz="850" spc="30" dirty="0">
                <a:latin typeface="Arial"/>
                <a:cs typeface="Arial"/>
              </a:rPr>
              <a:t>c</a:t>
            </a:r>
            <a:r>
              <a:rPr sz="850" spc="-20" dirty="0">
                <a:latin typeface="Arial"/>
                <a:cs typeface="Arial"/>
              </a:rPr>
              <a:t>o</a:t>
            </a:r>
            <a:r>
              <a:rPr sz="850" dirty="0">
                <a:latin typeface="Arial"/>
                <a:cs typeface="Arial"/>
              </a:rPr>
              <a:t>s</a:t>
            </a:r>
            <a:r>
              <a:rPr sz="850" dirty="0">
                <a:latin typeface="Times New Roman"/>
                <a:cs typeface="Times New Roman"/>
              </a:rPr>
              <a:t>	</a:t>
            </a:r>
            <a:r>
              <a:rPr sz="850" spc="15" dirty="0">
                <a:latin typeface="Arial"/>
                <a:cs typeface="Arial"/>
              </a:rPr>
              <a:t>E</a:t>
            </a:r>
            <a:r>
              <a:rPr sz="850" spc="-20" dirty="0">
                <a:latin typeface="Arial"/>
                <a:cs typeface="Arial"/>
              </a:rPr>
              <a:t>n</a:t>
            </a:r>
            <a:r>
              <a:rPr sz="850" spc="-45" dirty="0">
                <a:latin typeface="Arial"/>
                <a:cs typeface="Arial"/>
              </a:rPr>
              <a:t>f</a:t>
            </a:r>
            <a:r>
              <a:rPr sz="850" spc="-20" dirty="0">
                <a:latin typeface="Arial"/>
                <a:cs typeface="Arial"/>
              </a:rPr>
              <a:t>e</a:t>
            </a:r>
            <a:r>
              <a:rPr sz="850" spc="-25" dirty="0">
                <a:latin typeface="Arial"/>
                <a:cs typeface="Arial"/>
              </a:rPr>
              <a:t>r</a:t>
            </a:r>
            <a:r>
              <a:rPr sz="850" spc="5" dirty="0">
                <a:latin typeface="Arial"/>
                <a:cs typeface="Arial"/>
              </a:rPr>
              <a:t>m</a:t>
            </a:r>
            <a:r>
              <a:rPr sz="850" spc="-20" dirty="0">
                <a:latin typeface="Arial"/>
                <a:cs typeface="Arial"/>
              </a:rPr>
              <a:t>e</a:t>
            </a:r>
            <a:r>
              <a:rPr sz="850" spc="-25" dirty="0">
                <a:latin typeface="Arial"/>
                <a:cs typeface="Arial"/>
              </a:rPr>
              <a:t>r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dirty="0">
                <a:latin typeface="Times New Roman"/>
                <a:cs typeface="Times New Roman"/>
              </a:rPr>
              <a:t>   </a:t>
            </a:r>
            <a:r>
              <a:rPr sz="850" spc="-5" dirty="0">
                <a:latin typeface="Times New Roman"/>
                <a:cs typeface="Times New Roman"/>
              </a:rPr>
              <a:t> </a:t>
            </a:r>
            <a:r>
              <a:rPr sz="850" spc="15" dirty="0">
                <a:latin typeface="Arial"/>
                <a:cs typeface="Arial"/>
              </a:rPr>
              <a:t>A</a:t>
            </a:r>
            <a:r>
              <a:rPr sz="850" spc="-20" dirty="0">
                <a:latin typeface="Arial"/>
                <a:cs typeface="Arial"/>
              </a:rPr>
              <a:t>u</a:t>
            </a:r>
            <a:r>
              <a:rPr sz="850" spc="30" dirty="0">
                <a:latin typeface="Arial"/>
                <a:cs typeface="Arial"/>
              </a:rPr>
              <a:t>x</a:t>
            </a:r>
            <a:r>
              <a:rPr sz="850" spc="5" dirty="0">
                <a:latin typeface="Arial"/>
                <a:cs typeface="Arial"/>
              </a:rPr>
              <a:t>ili</a:t>
            </a:r>
            <a:r>
              <a:rPr sz="850" spc="-20" dirty="0">
                <a:latin typeface="Arial"/>
                <a:cs typeface="Arial"/>
              </a:rPr>
              <a:t>a</a:t>
            </a:r>
            <a:r>
              <a:rPr sz="850" spc="-25" dirty="0">
                <a:latin typeface="Arial"/>
                <a:cs typeface="Arial"/>
              </a:rPr>
              <a:t>r</a:t>
            </a:r>
            <a:r>
              <a:rPr sz="850" spc="-20" dirty="0">
                <a:latin typeface="Arial"/>
                <a:cs typeface="Arial"/>
              </a:rPr>
              <a:t>e</a:t>
            </a:r>
            <a:r>
              <a:rPr sz="850" dirty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283" name="object 2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2470">
              <a:lnSpc>
                <a:spcPct val="100000"/>
              </a:lnSpc>
            </a:pPr>
            <a:r>
              <a:rPr sz="4000" spc="-20" dirty="0">
                <a:solidFill>
                  <a:srgbClr val="7F0000"/>
                </a:solidFill>
              </a:rPr>
              <a:t>2.</a:t>
            </a:r>
            <a:r>
              <a:rPr sz="4000" spc="-10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7F0000"/>
                </a:solidFill>
              </a:rPr>
              <a:t>Cap</a:t>
            </a:r>
            <a:r>
              <a:rPr sz="4000" spc="-15" dirty="0">
                <a:solidFill>
                  <a:srgbClr val="7F0000"/>
                </a:solidFill>
              </a:rPr>
              <a:t>a</a:t>
            </a:r>
            <a:r>
              <a:rPr sz="4000" dirty="0">
                <a:solidFill>
                  <a:srgbClr val="7F0000"/>
                </a:solidFill>
              </a:rPr>
              <a:t>ci</a:t>
            </a:r>
            <a:r>
              <a:rPr sz="4000" spc="-70" dirty="0">
                <a:solidFill>
                  <a:srgbClr val="7F0000"/>
                </a:solidFill>
              </a:rPr>
              <a:t>t</a:t>
            </a:r>
            <a:r>
              <a:rPr sz="4000" spc="-15" dirty="0">
                <a:solidFill>
                  <a:srgbClr val="7F0000"/>
                </a:solidFill>
              </a:rPr>
              <a:t>aci</a:t>
            </a:r>
            <a:r>
              <a:rPr sz="4000" spc="-5" dirty="0">
                <a:solidFill>
                  <a:srgbClr val="7F0000"/>
                </a:solidFill>
              </a:rPr>
              <a:t>ó</a:t>
            </a:r>
            <a:r>
              <a:rPr sz="4000" dirty="0">
                <a:solidFill>
                  <a:srgbClr val="7F0000"/>
                </a:solidFill>
              </a:rPr>
              <a:t>n</a:t>
            </a:r>
            <a:r>
              <a:rPr sz="4000" spc="-13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7F0000"/>
                </a:solidFill>
              </a:rPr>
              <a:t>a</a:t>
            </a:r>
            <a:r>
              <a:rPr sz="4000" spc="-10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4000" spc="-30" dirty="0">
                <a:solidFill>
                  <a:srgbClr val="7F0000"/>
                </a:solidFill>
              </a:rPr>
              <a:t>p</a:t>
            </a:r>
            <a:r>
              <a:rPr sz="4000" spc="-75" dirty="0">
                <a:solidFill>
                  <a:srgbClr val="7F0000"/>
                </a:solidFill>
              </a:rPr>
              <a:t>r</a:t>
            </a:r>
            <a:r>
              <a:rPr sz="4000" spc="-5" dirty="0">
                <a:solidFill>
                  <a:srgbClr val="7F0000"/>
                </a:solidFill>
              </a:rPr>
              <a:t>o</a:t>
            </a:r>
            <a:r>
              <a:rPr sz="4000" spc="-90" dirty="0">
                <a:solidFill>
                  <a:srgbClr val="7F0000"/>
                </a:solidFill>
              </a:rPr>
              <a:t>f</a:t>
            </a:r>
            <a:r>
              <a:rPr sz="4000" spc="-20" dirty="0">
                <a:solidFill>
                  <a:srgbClr val="7F0000"/>
                </a:solidFill>
              </a:rPr>
              <a:t>es</a:t>
            </a:r>
            <a:r>
              <a:rPr sz="4000" spc="-15" dirty="0">
                <a:solidFill>
                  <a:srgbClr val="7F0000"/>
                </a:solidFill>
              </a:rPr>
              <a:t>i</a:t>
            </a:r>
            <a:r>
              <a:rPr sz="4000" spc="-5" dirty="0">
                <a:solidFill>
                  <a:srgbClr val="7F0000"/>
                </a:solidFill>
              </a:rPr>
              <a:t>ona</a:t>
            </a:r>
            <a:r>
              <a:rPr sz="4000" dirty="0">
                <a:solidFill>
                  <a:srgbClr val="7F0000"/>
                </a:solidFill>
              </a:rPr>
              <a:t>l</a:t>
            </a:r>
            <a:r>
              <a:rPr sz="4000" spc="-20" dirty="0">
                <a:solidFill>
                  <a:srgbClr val="7F0000"/>
                </a:solidFill>
              </a:rPr>
              <a:t>es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000" spc="-15" dirty="0">
                <a:solidFill>
                  <a:srgbClr val="7F0000"/>
                </a:solidFill>
              </a:rPr>
              <a:t>-</a:t>
            </a:r>
            <a:r>
              <a:rPr sz="2800" spc="-20" dirty="0">
                <a:solidFill>
                  <a:srgbClr val="7F0000"/>
                </a:solidFill>
              </a:rPr>
              <a:t>Encue</a:t>
            </a:r>
            <a:r>
              <a:rPr sz="2800" spc="-50" dirty="0">
                <a:solidFill>
                  <a:srgbClr val="7F0000"/>
                </a:solidFill>
              </a:rPr>
              <a:t>st</a:t>
            </a:r>
            <a:r>
              <a:rPr sz="2800" spc="-15" dirty="0">
                <a:solidFill>
                  <a:srgbClr val="7F0000"/>
                </a:solidFill>
              </a:rPr>
              <a:t>a</a:t>
            </a:r>
            <a:r>
              <a:rPr sz="2800" spc="-4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7F0000"/>
                </a:solidFill>
              </a:rPr>
              <a:t>CA</a:t>
            </a:r>
            <a:r>
              <a:rPr sz="2800" spc="-15" dirty="0">
                <a:solidFill>
                  <a:srgbClr val="7F0000"/>
                </a:solidFill>
              </a:rPr>
              <a:t>P</a:t>
            </a:r>
            <a:r>
              <a:rPr sz="2800" spc="-6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7F0000"/>
                </a:solidFill>
              </a:rPr>
              <a:t>Méd</a:t>
            </a:r>
            <a:r>
              <a:rPr sz="2800" spc="-25" dirty="0">
                <a:solidFill>
                  <a:srgbClr val="7F0000"/>
                </a:solidFill>
              </a:rPr>
              <a:t>i</a:t>
            </a:r>
            <a:r>
              <a:rPr sz="2800" spc="-35" dirty="0">
                <a:solidFill>
                  <a:srgbClr val="7F0000"/>
                </a:solidFill>
              </a:rPr>
              <a:t>c</a:t>
            </a:r>
            <a:r>
              <a:rPr sz="2800" spc="-20" dirty="0">
                <a:solidFill>
                  <a:srgbClr val="7F0000"/>
                </a:solidFill>
              </a:rPr>
              <a:t>os</a:t>
            </a:r>
            <a:r>
              <a:rPr sz="2800" spc="-10" dirty="0">
                <a:solidFill>
                  <a:srgbClr val="7F0000"/>
                </a:solidFill>
              </a:rPr>
              <a:t>,</a:t>
            </a:r>
            <a:r>
              <a:rPr sz="2800" spc="-3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7F0000"/>
                </a:solidFill>
              </a:rPr>
              <a:t>e</a:t>
            </a:r>
            <a:r>
              <a:rPr sz="2800" spc="-35" dirty="0">
                <a:solidFill>
                  <a:srgbClr val="7F0000"/>
                </a:solidFill>
              </a:rPr>
              <a:t>n</a:t>
            </a:r>
            <a:r>
              <a:rPr sz="2800" spc="-85" dirty="0">
                <a:solidFill>
                  <a:srgbClr val="7F0000"/>
                </a:solidFill>
              </a:rPr>
              <a:t>f</a:t>
            </a:r>
            <a:r>
              <a:rPr sz="2800" spc="-15" dirty="0">
                <a:solidFill>
                  <a:srgbClr val="7F0000"/>
                </a:solidFill>
              </a:rPr>
              <a:t>erme</a:t>
            </a:r>
            <a:r>
              <a:rPr sz="2800" spc="-80" dirty="0">
                <a:solidFill>
                  <a:srgbClr val="7F0000"/>
                </a:solidFill>
              </a:rPr>
              <a:t>r</a:t>
            </a:r>
            <a:r>
              <a:rPr sz="2800" spc="-15" dirty="0">
                <a:solidFill>
                  <a:srgbClr val="7F0000"/>
                </a:solidFill>
              </a:rPr>
              <a:t>as,</a:t>
            </a:r>
            <a:r>
              <a:rPr sz="2800" spc="-5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7F0000"/>
                </a:solidFill>
              </a:rPr>
              <a:t>auxi</a:t>
            </a:r>
            <a:r>
              <a:rPr sz="2800" spc="-10" dirty="0">
                <a:solidFill>
                  <a:srgbClr val="7F0000"/>
                </a:solidFill>
              </a:rPr>
              <a:t>l</a:t>
            </a:r>
            <a:r>
              <a:rPr sz="2800" dirty="0">
                <a:solidFill>
                  <a:srgbClr val="7F0000"/>
                </a:solidFill>
              </a:rPr>
              <a:t>i</a:t>
            </a:r>
            <a:r>
              <a:rPr sz="2800" spc="-15" dirty="0">
                <a:solidFill>
                  <a:srgbClr val="7F0000"/>
                </a:solidFill>
              </a:rPr>
              <a:t>a</a:t>
            </a:r>
            <a:r>
              <a:rPr sz="2800" spc="-55" dirty="0">
                <a:solidFill>
                  <a:srgbClr val="7F0000"/>
                </a:solidFill>
              </a:rPr>
              <a:t>r</a:t>
            </a:r>
            <a:r>
              <a:rPr sz="2800" spc="-15" dirty="0">
                <a:solidFill>
                  <a:srgbClr val="7F0000"/>
                </a:solidFill>
              </a:rPr>
              <a:t>es,</a:t>
            </a:r>
            <a:r>
              <a:rPr sz="2800" spc="-6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7F0000"/>
                </a:solidFill>
              </a:rPr>
              <a:t>200</a:t>
            </a:r>
            <a:r>
              <a:rPr sz="2800" dirty="0">
                <a:solidFill>
                  <a:srgbClr val="7F0000"/>
                </a:solidFill>
              </a:rPr>
              <a:t>9</a:t>
            </a:r>
            <a:r>
              <a:rPr sz="2800" spc="-10" dirty="0">
                <a:solidFill>
                  <a:srgbClr val="7F0000"/>
                </a:solidFill>
              </a:rPr>
              <a:t>-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64114" y="1977950"/>
            <a:ext cx="2434291" cy="4331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5616" y="1628738"/>
            <a:ext cx="2736850" cy="4464685"/>
          </a:xfrm>
          <a:custGeom>
            <a:avLst/>
            <a:gdLst/>
            <a:ahLst/>
            <a:cxnLst/>
            <a:rect l="l" t="t" r="r" b="b"/>
            <a:pathLst>
              <a:path w="2736850" h="4464685">
                <a:moveTo>
                  <a:pt x="0" y="4464557"/>
                </a:moveTo>
                <a:lnTo>
                  <a:pt x="2736341" y="4464557"/>
                </a:lnTo>
                <a:lnTo>
                  <a:pt x="2736341" y="0"/>
                </a:lnTo>
                <a:lnTo>
                  <a:pt x="0" y="0"/>
                </a:lnTo>
                <a:lnTo>
                  <a:pt x="0" y="4464557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5616" y="1628738"/>
            <a:ext cx="2736850" cy="4464685"/>
          </a:xfrm>
          <a:custGeom>
            <a:avLst/>
            <a:gdLst/>
            <a:ahLst/>
            <a:cxnLst/>
            <a:rect l="l" t="t" r="r" b="b"/>
            <a:pathLst>
              <a:path w="2736850" h="4464685">
                <a:moveTo>
                  <a:pt x="0" y="4464557"/>
                </a:moveTo>
                <a:lnTo>
                  <a:pt x="2736341" y="4464557"/>
                </a:lnTo>
                <a:lnTo>
                  <a:pt x="2736341" y="0"/>
                </a:lnTo>
                <a:lnTo>
                  <a:pt x="0" y="0"/>
                </a:lnTo>
                <a:lnTo>
                  <a:pt x="0" y="4464557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4099" rIns="0" bIns="0" rtlCol="0">
            <a:spAutoFit/>
          </a:bodyPr>
          <a:lstStyle/>
          <a:p>
            <a:pPr marL="387350">
              <a:lnSpc>
                <a:spcPct val="100000"/>
              </a:lnSpc>
            </a:pPr>
            <a:r>
              <a:rPr dirty="0"/>
              <a:t>2.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5" dirty="0"/>
              <a:t>Capac</a:t>
            </a:r>
            <a:r>
              <a:rPr dirty="0"/>
              <a:t>i</a:t>
            </a:r>
            <a:r>
              <a:rPr spc="-40" dirty="0"/>
              <a:t>t</a:t>
            </a:r>
            <a:r>
              <a:rPr dirty="0"/>
              <a:t>aci</a:t>
            </a:r>
            <a:r>
              <a:rPr spc="-5" dirty="0"/>
              <a:t>ó</a:t>
            </a:r>
            <a:r>
              <a:rPr dirty="0"/>
              <a:t>n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5" dirty="0"/>
              <a:t>p</a:t>
            </a:r>
            <a:r>
              <a:rPr spc="-65" dirty="0"/>
              <a:t>r</a:t>
            </a:r>
            <a:r>
              <a:rPr spc="-5" dirty="0"/>
              <a:t>o</a:t>
            </a:r>
            <a:r>
              <a:rPr spc="-105" dirty="0"/>
              <a:t>f</a:t>
            </a:r>
            <a:r>
              <a:rPr dirty="0"/>
              <a:t>es</a:t>
            </a:r>
            <a:r>
              <a:rPr spc="-5" dirty="0"/>
              <a:t>i</a:t>
            </a:r>
            <a:r>
              <a:rPr spc="5" dirty="0"/>
              <a:t>o</a:t>
            </a:r>
            <a:r>
              <a:rPr spc="-5" dirty="0"/>
              <a:t>na</a:t>
            </a:r>
            <a:r>
              <a:rPr dirty="0"/>
              <a:t>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0319" y="1807586"/>
            <a:ext cx="15754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V</a:t>
            </a: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spc="-20" dirty="0">
                <a:latin typeface="Calibri"/>
                <a:cs typeface="Calibri"/>
              </a:rPr>
              <a:t>H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y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35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24241" y="2174949"/>
            <a:ext cx="2506090" cy="39512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64114" y="1556833"/>
            <a:ext cx="2448560" cy="640080"/>
          </a:xfrm>
          <a:prstGeom prst="rect">
            <a:avLst/>
          </a:prstGeom>
          <a:solidFill>
            <a:srgbClr val="91D050"/>
          </a:solidFill>
        </p:spPr>
        <p:txBody>
          <a:bodyPr vert="horz" wrap="square" lIns="0" tIns="0" rIns="0" bIns="0" rtlCol="0">
            <a:spAutoFit/>
          </a:bodyPr>
          <a:lstStyle/>
          <a:p>
            <a:pPr marL="365125">
              <a:lnSpc>
                <a:spcPct val="100000"/>
              </a:lnSpc>
            </a:pPr>
            <a:r>
              <a:rPr sz="2400" b="1" spc="-125" dirty="0">
                <a:latin typeface="Calibri"/>
                <a:cs typeface="Calibri"/>
              </a:rPr>
              <a:t>V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y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55" dirty="0">
                <a:latin typeface="Calibri"/>
                <a:cs typeface="Calibri"/>
              </a:rPr>
              <a:t>r</a:t>
            </a:r>
            <a:r>
              <a:rPr sz="2400" b="1" spc="-40" dirty="0">
                <a:latin typeface="Calibri"/>
                <a:cs typeface="Calibri"/>
              </a:rPr>
              <a:t>at</a:t>
            </a:r>
            <a:r>
              <a:rPr sz="2400" b="1" dirty="0">
                <a:latin typeface="Calibri"/>
                <a:cs typeface="Calibri"/>
              </a:rPr>
              <a:t>ar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2221" y="524149"/>
            <a:ext cx="758190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2</a:t>
            </a: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.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Modelo</a:t>
            </a:r>
            <a:r>
              <a:rPr sz="2400" spc="-7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s</a:t>
            </a:r>
            <a:r>
              <a:rPr sz="2400" spc="-6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de</a:t>
            </a:r>
            <a:r>
              <a:rPr sz="2400" spc="-25" dirty="0">
                <a:solidFill>
                  <a:srgbClr val="C0504D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er</a:t>
            </a:r>
            <a:r>
              <a:rPr sz="2400" spc="5" dirty="0">
                <a:solidFill>
                  <a:srgbClr val="C0504D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na</a:t>
            </a:r>
            <a:r>
              <a:rPr sz="2400" spc="-30" dirty="0">
                <a:solidFill>
                  <a:srgbClr val="C0504D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C0504D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es</a:t>
            </a:r>
            <a:r>
              <a:rPr sz="2400" spc="-7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la</a:t>
            </a:r>
            <a:r>
              <a:rPr sz="2400" spc="-7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magn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tud</a:t>
            </a:r>
            <a:r>
              <a:rPr sz="2400" spc="-8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s</a:t>
            </a:r>
            <a:r>
              <a:rPr sz="2400" spc="-6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C0504D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C0504D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C0504D"/>
                </a:solidFill>
                <a:latin typeface="Calibri"/>
                <a:cs typeface="Calibri"/>
              </a:rPr>
              <a:t>c</a:t>
            </a:r>
            <a:r>
              <a:rPr sz="2400" spc="-25" dirty="0">
                <a:solidFill>
                  <a:srgbClr val="C0504D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os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C0504D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ó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gi</a:t>
            </a:r>
            <a:r>
              <a:rPr sz="2400" spc="-40" dirty="0">
                <a:solidFill>
                  <a:srgbClr val="C0504D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s</a:t>
            </a:r>
            <a:r>
              <a:rPr sz="2400" spc="-6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C0504D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en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C0504D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ados</a:t>
            </a:r>
            <a:r>
              <a:rPr sz="2400" spc="-7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po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la</a:t>
            </a:r>
            <a:r>
              <a:rPr sz="2400" spc="-7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C0504D"/>
                </a:solidFill>
                <a:latin typeface="Calibri"/>
                <a:cs typeface="Calibri"/>
              </a:rPr>
              <a:t>pru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C0504D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C0504D"/>
                </a:solidFill>
                <a:latin typeface="Calibri"/>
                <a:cs typeface="Calibri"/>
              </a:rPr>
              <a:t>ADN</a:t>
            </a:r>
            <a:r>
              <a:rPr sz="2400" spc="-5" dirty="0">
                <a:solidFill>
                  <a:srgbClr val="C0504D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rgbClr val="C0504D"/>
                </a:solidFill>
                <a:latin typeface="Calibri"/>
                <a:cs typeface="Calibri"/>
              </a:rPr>
              <a:t>VPH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8304" y="1446869"/>
            <a:ext cx="5990082" cy="5294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3601" y="1442090"/>
            <a:ext cx="6000115" cy="5304155"/>
          </a:xfrm>
          <a:custGeom>
            <a:avLst/>
            <a:gdLst/>
            <a:ahLst/>
            <a:cxnLst/>
            <a:rect l="l" t="t" r="r" b="b"/>
            <a:pathLst>
              <a:path w="6000115" h="5304155">
                <a:moveTo>
                  <a:pt x="0" y="5304038"/>
                </a:moveTo>
                <a:lnTo>
                  <a:pt x="5999622" y="5304038"/>
                </a:lnTo>
                <a:lnTo>
                  <a:pt x="5999622" y="0"/>
                </a:lnTo>
                <a:lnTo>
                  <a:pt x="0" y="0"/>
                </a:lnTo>
                <a:lnTo>
                  <a:pt x="0" y="530403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26820" y="194076"/>
            <a:ext cx="591820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 algn="ctr">
              <a:lnSpc>
                <a:spcPct val="100000"/>
              </a:lnSpc>
            </a:pP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2.</a:t>
            </a:r>
            <a:r>
              <a:rPr sz="40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C00000"/>
                </a:solidFill>
                <a:latin typeface="Calibri"/>
                <a:cs typeface="Calibri"/>
              </a:rPr>
              <a:t>Capa</a:t>
            </a: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ci</a:t>
            </a:r>
            <a:r>
              <a:rPr sz="4000" b="1" spc="-6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aci</a:t>
            </a:r>
            <a:r>
              <a:rPr sz="4000" b="1" spc="-40" dirty="0">
                <a:solidFill>
                  <a:srgbClr val="C00000"/>
                </a:solidFill>
                <a:latin typeface="Calibri"/>
                <a:cs typeface="Calibri"/>
              </a:rPr>
              <a:t>ó</a:t>
            </a:r>
            <a:r>
              <a:rPr sz="4000" b="1" spc="-2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000" b="1" spc="-7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000" b="1" spc="-1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b="1" spc="-11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000" b="1" spc="-6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000" b="1" spc="-7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b="1" spc="-25" dirty="0">
                <a:solidFill>
                  <a:srgbClr val="C00000"/>
                </a:solidFill>
                <a:latin typeface="Calibri"/>
                <a:cs typeface="Calibri"/>
              </a:rPr>
              <a:t>egi</a:t>
            </a: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4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spc="-55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000" b="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0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40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spc="-1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4000" b="1" spc="-11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4000" b="1" spc="-65" dirty="0">
                <a:solidFill>
                  <a:srgbClr val="C00000"/>
                </a:solidFill>
                <a:latin typeface="Calibri"/>
                <a:cs typeface="Calibri"/>
              </a:rPr>
              <a:t>at</a:t>
            </a: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ar</a:t>
            </a:r>
            <a:r>
              <a:rPr sz="40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40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4000" b="1" spc="-30" dirty="0">
                <a:solidFill>
                  <a:srgbClr val="C00000"/>
                </a:solidFill>
                <a:latin typeface="Calibri"/>
                <a:cs typeface="Calibri"/>
              </a:rPr>
              <a:t>PH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312" y="1412831"/>
            <a:ext cx="8064489" cy="5160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230" rIns="0" bIns="0" rtlCol="0">
            <a:spAutoFit/>
          </a:bodyPr>
          <a:lstStyle/>
          <a:p>
            <a:pPr marL="767715">
              <a:lnSpc>
                <a:spcPct val="100000"/>
              </a:lnSpc>
            </a:pPr>
            <a:r>
              <a:rPr dirty="0"/>
              <a:t>3.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80" dirty="0"/>
              <a:t>R</a:t>
            </a:r>
            <a:r>
              <a:rPr dirty="0"/>
              <a:t>ed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0" dirty="0"/>
              <a:t>f</a:t>
            </a:r>
            <a:r>
              <a:rPr dirty="0"/>
              <a:t>er</a:t>
            </a:r>
            <a:r>
              <a:rPr spc="-45" dirty="0"/>
              <a:t>t</a:t>
            </a:r>
            <a:r>
              <a:rPr dirty="0"/>
              <a:t>a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5" dirty="0"/>
              <a:t>d</a:t>
            </a:r>
            <a:r>
              <a:rPr dirty="0"/>
              <a:t>e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5" dirty="0"/>
              <a:t>se</a:t>
            </a:r>
            <a:r>
              <a:rPr spc="35" dirty="0"/>
              <a:t>r</a:t>
            </a:r>
            <a:r>
              <a:rPr dirty="0"/>
              <a:t>vici</a:t>
            </a:r>
            <a:r>
              <a:rPr spc="-5" dirty="0"/>
              <a:t>os</a:t>
            </a:r>
          </a:p>
        </p:txBody>
      </p:sp>
      <p:sp>
        <p:nvSpPr>
          <p:cNvPr id="5" name="object 5"/>
          <p:cNvSpPr/>
          <p:nvPr/>
        </p:nvSpPr>
        <p:spPr>
          <a:xfrm>
            <a:off x="778483" y="1714247"/>
            <a:ext cx="3338565" cy="2192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427" y="4437126"/>
            <a:ext cx="3749558" cy="1691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4334" y="4051578"/>
            <a:ext cx="194754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mbria"/>
                <a:cs typeface="Cambria"/>
              </a:rPr>
              <a:t>S</a:t>
            </a:r>
            <a:r>
              <a:rPr sz="1100" spc="-5" dirty="0">
                <a:latin typeface="Cambria"/>
                <a:cs typeface="Cambria"/>
              </a:rPr>
              <a:t>a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Cambria"/>
                <a:cs typeface="Cambria"/>
              </a:rPr>
              <a:t>V</a:t>
            </a:r>
            <a:r>
              <a:rPr sz="1100" dirty="0">
                <a:latin typeface="Cambria"/>
                <a:cs typeface="Cambria"/>
              </a:rPr>
              <a:t>icen</a:t>
            </a:r>
            <a:r>
              <a:rPr sz="1100" spc="-10" dirty="0">
                <a:latin typeface="Cambria"/>
                <a:cs typeface="Cambria"/>
              </a:rPr>
              <a:t>t</a:t>
            </a:r>
            <a:r>
              <a:rPr sz="1100" dirty="0">
                <a:latin typeface="Cambria"/>
                <a:cs typeface="Cambria"/>
              </a:rPr>
              <a:t>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mbria"/>
                <a:cs typeface="Cambria"/>
              </a:rPr>
              <a:t>del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mbria"/>
                <a:cs typeface="Cambria"/>
              </a:rPr>
              <a:t>Ca</a:t>
            </a:r>
            <a:r>
              <a:rPr sz="1100" spc="-10" dirty="0">
                <a:latin typeface="Cambria"/>
                <a:cs typeface="Cambria"/>
              </a:rPr>
              <a:t>g</a:t>
            </a:r>
            <a:r>
              <a:rPr sz="1100" spc="-5" dirty="0">
                <a:latin typeface="Cambria"/>
                <a:cs typeface="Cambria"/>
              </a:rPr>
              <a:t>u</a:t>
            </a:r>
            <a:r>
              <a:rPr sz="1100" dirty="0">
                <a:latin typeface="Cambria"/>
                <a:cs typeface="Cambria"/>
              </a:rPr>
              <a:t>á</a:t>
            </a:r>
            <a:r>
              <a:rPr sz="1100" spc="-5" dirty="0">
                <a:latin typeface="Cambria"/>
                <a:cs typeface="Cambria"/>
              </a:rPr>
              <a:t>n</a:t>
            </a:r>
            <a:r>
              <a:rPr sz="1100" dirty="0">
                <a:latin typeface="Cambria"/>
                <a:cs typeface="Cambria"/>
              </a:rPr>
              <a:t>,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mbria"/>
                <a:cs typeface="Cambria"/>
              </a:rPr>
              <a:t>Ca</a:t>
            </a:r>
            <a:r>
              <a:rPr sz="1100" spc="-5" dirty="0">
                <a:latin typeface="Cambria"/>
                <a:cs typeface="Cambria"/>
              </a:rPr>
              <a:t>qu</a:t>
            </a:r>
            <a:r>
              <a:rPr sz="1100" dirty="0">
                <a:latin typeface="Cambria"/>
                <a:cs typeface="Cambria"/>
              </a:rPr>
              <a:t>e</a:t>
            </a:r>
            <a:r>
              <a:rPr sz="1100" spc="-5" dirty="0">
                <a:latin typeface="Cambria"/>
                <a:cs typeface="Cambria"/>
              </a:rPr>
              <a:t>tá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9904" y="6221731"/>
            <a:ext cx="154876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mbria"/>
                <a:cs typeface="Cambria"/>
              </a:rPr>
              <a:t>Puerto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mbria"/>
                <a:cs typeface="Cambria"/>
              </a:rPr>
              <a:t>N</a:t>
            </a:r>
            <a:r>
              <a:rPr sz="1100" spc="-5" dirty="0">
                <a:latin typeface="Cambria"/>
                <a:cs typeface="Cambria"/>
              </a:rPr>
              <a:t>ar</a:t>
            </a:r>
            <a:r>
              <a:rPr sz="1100" spc="5" dirty="0">
                <a:latin typeface="Cambria"/>
                <a:cs typeface="Cambria"/>
              </a:rPr>
              <a:t>i</a:t>
            </a:r>
            <a:r>
              <a:rPr sz="1100" spc="-5" dirty="0">
                <a:latin typeface="Cambria"/>
                <a:cs typeface="Cambria"/>
              </a:rPr>
              <a:t>ñ</a:t>
            </a:r>
            <a:r>
              <a:rPr sz="1100" dirty="0">
                <a:latin typeface="Cambria"/>
                <a:cs typeface="Cambria"/>
              </a:rPr>
              <a:t>o,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mbria"/>
                <a:cs typeface="Cambria"/>
              </a:rPr>
              <a:t>A</a:t>
            </a:r>
            <a:r>
              <a:rPr sz="1100" dirty="0">
                <a:latin typeface="Cambria"/>
                <a:cs typeface="Cambria"/>
              </a:rPr>
              <a:t>m</a:t>
            </a:r>
            <a:r>
              <a:rPr sz="1100" spc="-5" dirty="0">
                <a:latin typeface="Cambria"/>
                <a:cs typeface="Cambria"/>
              </a:rPr>
              <a:t>az</a:t>
            </a:r>
            <a:r>
              <a:rPr sz="1100" dirty="0">
                <a:latin typeface="Cambria"/>
                <a:cs typeface="Cambria"/>
              </a:rPr>
              <a:t>o</a:t>
            </a:r>
            <a:r>
              <a:rPr sz="1100" spc="-5" dirty="0">
                <a:latin typeface="Cambria"/>
                <a:cs typeface="Cambria"/>
              </a:rPr>
              <a:t>nas</a:t>
            </a:r>
            <a:endParaRPr sz="11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41850" y="1633596"/>
          <a:ext cx="4047490" cy="4562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683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tria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15">
                <a:tc>
                  <a:txBody>
                    <a:bodyPr/>
                    <a:lstStyle/>
                    <a:p>
                      <a:pPr marL="85725" marR="559435">
                        <a:lnSpc>
                          <a:spcPct val="100000"/>
                        </a:lnSpc>
                      </a:pPr>
                      <a:r>
                        <a:rPr sz="1400" b="1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ecurso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humano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64160" marR="81915" indent="-1784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Com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iso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able.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264160" indent="-1784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Alta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otació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.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264160" marR="164465" indent="-17843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795" algn="l"/>
                        </a:tabLst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ap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za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j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1117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Exper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cia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ci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ol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ía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438">
                <a:tc>
                  <a:txBody>
                    <a:bodyPr/>
                    <a:lstStyle/>
                    <a:p>
                      <a:pPr marL="85725" marR="53467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mbria"/>
                          <a:cs typeface="Cambria"/>
                        </a:rPr>
                        <a:t>Insu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mos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crí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os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46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B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al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Co2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Crio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apia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104775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qui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de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ocesa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320">
                <a:tc>
                  <a:txBody>
                    <a:bodyPr/>
                    <a:lstStyle/>
                    <a:p>
                      <a:pPr marL="85725" marR="502284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esos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crí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os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71475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isión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colo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gí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440055">
                        <a:lnSpc>
                          <a:spcPct val="100000"/>
                        </a:lnSpc>
                      </a:pPr>
                      <a:r>
                        <a:rPr sz="1400" spc="-5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ag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con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ci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ol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ía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368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mien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o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4607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Lesiones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an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36322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CPCU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al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zado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90040" y="58287"/>
            <a:ext cx="446214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91160">
              <a:lnSpc>
                <a:spcPts val="2500"/>
              </a:lnSpc>
            </a:pP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4.</a:t>
            </a:r>
            <a:r>
              <a:rPr sz="26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esu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00" spc="-3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ados</a:t>
            </a:r>
            <a:r>
              <a:rPr sz="2600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6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Ind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600" spc="-2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ado</a:t>
            </a:r>
            <a:r>
              <a:rPr sz="2600" spc="-4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es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204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ami</a:t>
            </a:r>
            <a:r>
              <a:rPr sz="2600" spc="-50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aci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ó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6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VP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2600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sz="26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Co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600" spc="-5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2600" dirty="0">
                <a:solidFill>
                  <a:srgbClr val="C00000"/>
                </a:solidFill>
                <a:latin typeface="Calibri"/>
                <a:cs typeface="Calibri"/>
              </a:rPr>
              <a:t>ia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2046" y="856610"/>
            <a:ext cx="3386454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130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amaño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d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mue</a:t>
            </a:r>
            <a:r>
              <a:rPr sz="1600" spc="-30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t</a:t>
            </a:r>
            <a:r>
              <a:rPr sz="1600" spc="-5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=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40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20" dirty="0">
                <a:latin typeface="Calibri"/>
                <a:cs typeface="Calibri"/>
              </a:rPr>
              <a:t>0</a:t>
            </a:r>
            <a:r>
              <a:rPr sz="1600" spc="-15" dirty="0">
                <a:latin typeface="Calibri"/>
                <a:cs typeface="Calibri"/>
              </a:rPr>
              <a:t>0</a:t>
            </a:r>
            <a:r>
              <a:rPr sz="1600" spc="-10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clu</a:t>
            </a:r>
            <a:r>
              <a:rPr sz="1600" b="1" spc="-30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ami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Dic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/</a:t>
            </a:r>
            <a:r>
              <a:rPr sz="1600" b="1" spc="-20" dirty="0">
                <a:latin typeface="Calibri"/>
                <a:cs typeface="Calibri"/>
              </a:rPr>
              <a:t>2</a:t>
            </a:r>
            <a:r>
              <a:rPr sz="1600" b="1" spc="-15" dirty="0">
                <a:latin typeface="Calibri"/>
                <a:cs typeface="Calibri"/>
              </a:rPr>
              <a:t>01</a:t>
            </a:r>
            <a:r>
              <a:rPr sz="1600" b="1" spc="-10" dirty="0">
                <a:latin typeface="Calibri"/>
                <a:cs typeface="Calibri"/>
              </a:rPr>
              <a:t>4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29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20" dirty="0">
                <a:latin typeface="Calibri"/>
                <a:cs typeface="Calibri"/>
              </a:rPr>
              <a:t>8</a:t>
            </a:r>
            <a:r>
              <a:rPr sz="1600" spc="-15" dirty="0">
                <a:latin typeface="Calibri"/>
                <a:cs typeface="Calibri"/>
              </a:rPr>
              <a:t>3</a:t>
            </a:r>
            <a:r>
              <a:rPr sz="1600" spc="-10" dirty="0">
                <a:latin typeface="Calibri"/>
                <a:cs typeface="Calibri"/>
              </a:rPr>
              <a:t>9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20" dirty="0">
                <a:latin typeface="Calibri"/>
                <a:cs typeface="Calibri"/>
              </a:rPr>
              <a:t>7</a:t>
            </a:r>
            <a:r>
              <a:rPr sz="1600" spc="-15" dirty="0">
                <a:latin typeface="Calibri"/>
                <a:cs typeface="Calibri"/>
              </a:rPr>
              <a:t>4</a:t>
            </a:r>
            <a:r>
              <a:rPr sz="1600" spc="-10" dirty="0">
                <a:latin typeface="Calibri"/>
                <a:cs typeface="Calibri"/>
              </a:rPr>
              <a:t>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9817" y="1590921"/>
            <a:ext cx="121221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114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t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g</a:t>
            </a:r>
            <a:r>
              <a:rPr sz="1600" spc="-10" dirty="0">
                <a:latin typeface="Calibri"/>
                <a:cs typeface="Calibri"/>
              </a:rPr>
              <a:t>ía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1393</a:t>
            </a:r>
            <a:r>
              <a:rPr sz="1600" spc="-10" dirty="0">
                <a:latin typeface="Calibri"/>
                <a:cs typeface="Calibri"/>
              </a:rPr>
              <a:t>8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20" dirty="0">
                <a:latin typeface="Calibri"/>
                <a:cs typeface="Calibri"/>
              </a:rPr>
              <a:t>4</a:t>
            </a:r>
            <a:r>
              <a:rPr sz="1600" spc="-15" dirty="0">
                <a:latin typeface="Calibri"/>
                <a:cs typeface="Calibri"/>
              </a:rPr>
              <a:t>6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20" dirty="0">
                <a:latin typeface="Calibri"/>
                <a:cs typeface="Calibri"/>
              </a:rPr>
              <a:t>7</a:t>
            </a:r>
            <a:r>
              <a:rPr sz="1600" spc="-10" dirty="0">
                <a:latin typeface="Calibri"/>
                <a:cs typeface="Calibri"/>
              </a:rPr>
              <a:t>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3640" y="3670293"/>
            <a:ext cx="132969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924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dirty="0">
                <a:latin typeface="Calibri"/>
                <a:cs typeface="Calibri"/>
              </a:rPr>
              <a:t>ía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+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6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9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spc="-10" dirty="0">
                <a:latin typeface="Calibri"/>
                <a:cs typeface="Calibri"/>
              </a:rPr>
              <a:t>4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8</a:t>
            </a:r>
            <a:r>
              <a:rPr sz="1400" dirty="0">
                <a:latin typeface="Calibri"/>
                <a:cs typeface="Calibri"/>
              </a:rPr>
              <a:t>%)</a:t>
            </a:r>
            <a:r>
              <a:rPr sz="1400" spc="-5" dirty="0">
                <a:latin typeface="Calibri"/>
                <a:cs typeface="Calibri"/>
              </a:rPr>
              <a:t>/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1489" y="5382385"/>
            <a:ext cx="126428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097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Co</a:t>
            </a:r>
            <a:r>
              <a:rPr sz="1400" spc="5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s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op</a:t>
            </a:r>
            <a:r>
              <a:rPr sz="1400" dirty="0">
                <a:latin typeface="Calibri"/>
                <a:cs typeface="Calibri"/>
              </a:rPr>
              <a:t>ia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54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</a:t>
            </a:r>
            <a:r>
              <a:rPr sz="1400" b="1" dirty="0">
                <a:latin typeface="Calibri"/>
                <a:cs typeface="Calibri"/>
              </a:rPr>
              <a:t>8</a:t>
            </a:r>
            <a:r>
              <a:rPr sz="1400" b="1" spc="-10" dirty="0">
                <a:latin typeface="Calibri"/>
                <a:cs typeface="Calibri"/>
              </a:rPr>
              <a:t>2</a:t>
            </a:r>
            <a:r>
              <a:rPr sz="1400" b="1" dirty="0">
                <a:latin typeface="Calibri"/>
                <a:cs typeface="Calibri"/>
              </a:rPr>
              <a:t>%)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8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73151" y="4115430"/>
            <a:ext cx="99695" cy="1208405"/>
          </a:xfrm>
          <a:custGeom>
            <a:avLst/>
            <a:gdLst/>
            <a:ahLst/>
            <a:cxnLst/>
            <a:rect l="l" t="t" r="r" b="b"/>
            <a:pathLst>
              <a:path w="99694" h="1208404">
                <a:moveTo>
                  <a:pt x="5202" y="1117091"/>
                </a:moveTo>
                <a:lnTo>
                  <a:pt x="3047" y="1118366"/>
                </a:lnTo>
                <a:lnTo>
                  <a:pt x="761" y="1119758"/>
                </a:lnTo>
                <a:lnTo>
                  <a:pt x="0" y="1122688"/>
                </a:lnTo>
                <a:lnTo>
                  <a:pt x="1261" y="1124843"/>
                </a:lnTo>
                <a:lnTo>
                  <a:pt x="50291" y="1207901"/>
                </a:lnTo>
                <a:lnTo>
                  <a:pt x="55710" y="1198507"/>
                </a:lnTo>
                <a:lnTo>
                  <a:pt x="45457" y="1198507"/>
                </a:lnTo>
                <a:lnTo>
                  <a:pt x="45375" y="1180857"/>
                </a:lnTo>
                <a:lnTo>
                  <a:pt x="9524" y="1120021"/>
                </a:lnTo>
                <a:lnTo>
                  <a:pt x="8119" y="1117853"/>
                </a:lnTo>
                <a:lnTo>
                  <a:pt x="5202" y="1117091"/>
                </a:lnTo>
                <a:close/>
              </a:path>
              <a:path w="99694" h="1208404">
                <a:moveTo>
                  <a:pt x="45375" y="1180857"/>
                </a:moveTo>
                <a:lnTo>
                  <a:pt x="45457" y="1198507"/>
                </a:lnTo>
                <a:lnTo>
                  <a:pt x="54982" y="1198507"/>
                </a:lnTo>
                <a:lnTo>
                  <a:pt x="54971" y="1196090"/>
                </a:lnTo>
                <a:lnTo>
                  <a:pt x="46100" y="1196090"/>
                </a:lnTo>
                <a:lnTo>
                  <a:pt x="50180" y="1189011"/>
                </a:lnTo>
                <a:lnTo>
                  <a:pt x="45375" y="1180857"/>
                </a:lnTo>
                <a:close/>
              </a:path>
              <a:path w="99694" h="1208404">
                <a:moveTo>
                  <a:pt x="94356" y="1116592"/>
                </a:moveTo>
                <a:lnTo>
                  <a:pt x="91439" y="1117472"/>
                </a:lnTo>
                <a:lnTo>
                  <a:pt x="90165" y="1119640"/>
                </a:lnTo>
                <a:lnTo>
                  <a:pt x="54900" y="1180823"/>
                </a:lnTo>
                <a:lnTo>
                  <a:pt x="54982" y="1198507"/>
                </a:lnTo>
                <a:lnTo>
                  <a:pt x="55710" y="1198507"/>
                </a:lnTo>
                <a:lnTo>
                  <a:pt x="98416" y="1124462"/>
                </a:lnTo>
                <a:lnTo>
                  <a:pt x="99690" y="1122176"/>
                </a:lnTo>
                <a:lnTo>
                  <a:pt x="98928" y="1119259"/>
                </a:lnTo>
                <a:lnTo>
                  <a:pt x="96642" y="1117985"/>
                </a:lnTo>
                <a:lnTo>
                  <a:pt x="94356" y="1116592"/>
                </a:lnTo>
                <a:close/>
              </a:path>
              <a:path w="99694" h="1208404">
                <a:moveTo>
                  <a:pt x="50180" y="1189011"/>
                </a:moveTo>
                <a:lnTo>
                  <a:pt x="46100" y="1196090"/>
                </a:lnTo>
                <a:lnTo>
                  <a:pt x="54351" y="1196090"/>
                </a:lnTo>
                <a:lnTo>
                  <a:pt x="50180" y="1189011"/>
                </a:lnTo>
                <a:close/>
              </a:path>
              <a:path w="99694" h="1208404">
                <a:moveTo>
                  <a:pt x="54900" y="1180823"/>
                </a:moveTo>
                <a:lnTo>
                  <a:pt x="50180" y="1189011"/>
                </a:lnTo>
                <a:lnTo>
                  <a:pt x="54351" y="1196090"/>
                </a:lnTo>
                <a:lnTo>
                  <a:pt x="54971" y="1196090"/>
                </a:lnTo>
                <a:lnTo>
                  <a:pt x="54900" y="1180823"/>
                </a:lnTo>
                <a:close/>
              </a:path>
              <a:path w="99694" h="1208404">
                <a:moveTo>
                  <a:pt x="49398" y="0"/>
                </a:moveTo>
                <a:lnTo>
                  <a:pt x="39873" y="131"/>
                </a:lnTo>
                <a:lnTo>
                  <a:pt x="45375" y="1180857"/>
                </a:lnTo>
                <a:lnTo>
                  <a:pt x="50180" y="1189011"/>
                </a:lnTo>
                <a:lnTo>
                  <a:pt x="54900" y="1180823"/>
                </a:lnTo>
                <a:lnTo>
                  <a:pt x="493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6450" y="1268730"/>
            <a:ext cx="2052955" cy="287655"/>
          </a:xfrm>
          <a:custGeom>
            <a:avLst/>
            <a:gdLst/>
            <a:ahLst/>
            <a:cxnLst/>
            <a:rect l="l" t="t" r="r" b="b"/>
            <a:pathLst>
              <a:path w="2052954" h="287655">
                <a:moveTo>
                  <a:pt x="5202" y="196352"/>
                </a:moveTo>
                <a:lnTo>
                  <a:pt x="3047" y="197601"/>
                </a:lnTo>
                <a:lnTo>
                  <a:pt x="761" y="199003"/>
                </a:lnTo>
                <a:lnTo>
                  <a:pt x="0" y="201808"/>
                </a:lnTo>
                <a:lnTo>
                  <a:pt x="1274" y="204094"/>
                </a:lnTo>
                <a:lnTo>
                  <a:pt x="49779" y="287395"/>
                </a:lnTo>
                <a:lnTo>
                  <a:pt x="55333" y="277886"/>
                </a:lnTo>
                <a:lnTo>
                  <a:pt x="45089" y="277886"/>
                </a:lnTo>
                <a:lnTo>
                  <a:pt x="45076" y="260351"/>
                </a:lnTo>
                <a:lnTo>
                  <a:pt x="9524" y="199400"/>
                </a:lnTo>
                <a:lnTo>
                  <a:pt x="8132" y="197114"/>
                </a:lnTo>
                <a:lnTo>
                  <a:pt x="5202" y="196352"/>
                </a:lnTo>
                <a:close/>
              </a:path>
              <a:path w="2052954" h="287655">
                <a:moveTo>
                  <a:pt x="45089" y="260372"/>
                </a:moveTo>
                <a:lnTo>
                  <a:pt x="45089" y="277886"/>
                </a:lnTo>
                <a:lnTo>
                  <a:pt x="54614" y="277886"/>
                </a:lnTo>
                <a:lnTo>
                  <a:pt x="54614" y="275600"/>
                </a:lnTo>
                <a:lnTo>
                  <a:pt x="45719" y="275600"/>
                </a:lnTo>
                <a:lnTo>
                  <a:pt x="49845" y="268527"/>
                </a:lnTo>
                <a:lnTo>
                  <a:pt x="45089" y="260372"/>
                </a:lnTo>
                <a:close/>
              </a:path>
              <a:path w="2052954" h="287655">
                <a:moveTo>
                  <a:pt x="94487" y="196352"/>
                </a:moveTo>
                <a:lnTo>
                  <a:pt x="91571" y="197114"/>
                </a:lnTo>
                <a:lnTo>
                  <a:pt x="90165" y="199400"/>
                </a:lnTo>
                <a:lnTo>
                  <a:pt x="54614" y="260351"/>
                </a:lnTo>
                <a:lnTo>
                  <a:pt x="54614" y="277886"/>
                </a:lnTo>
                <a:lnTo>
                  <a:pt x="55333" y="277886"/>
                </a:lnTo>
                <a:lnTo>
                  <a:pt x="98429" y="204094"/>
                </a:lnTo>
                <a:lnTo>
                  <a:pt x="99690" y="201808"/>
                </a:lnTo>
                <a:lnTo>
                  <a:pt x="98928" y="199003"/>
                </a:lnTo>
                <a:lnTo>
                  <a:pt x="96642" y="197601"/>
                </a:lnTo>
                <a:lnTo>
                  <a:pt x="94487" y="196352"/>
                </a:lnTo>
                <a:close/>
              </a:path>
              <a:path w="2052954" h="287655">
                <a:moveTo>
                  <a:pt x="49845" y="268527"/>
                </a:moveTo>
                <a:lnTo>
                  <a:pt x="45719" y="275600"/>
                </a:lnTo>
                <a:lnTo>
                  <a:pt x="53970" y="275600"/>
                </a:lnTo>
                <a:lnTo>
                  <a:pt x="49845" y="268527"/>
                </a:lnTo>
                <a:close/>
              </a:path>
              <a:path w="2052954" h="287655">
                <a:moveTo>
                  <a:pt x="54614" y="260351"/>
                </a:moveTo>
                <a:lnTo>
                  <a:pt x="49845" y="268527"/>
                </a:lnTo>
                <a:lnTo>
                  <a:pt x="53970" y="275600"/>
                </a:lnTo>
                <a:lnTo>
                  <a:pt x="54614" y="275600"/>
                </a:lnTo>
                <a:lnTo>
                  <a:pt x="54614" y="260351"/>
                </a:lnTo>
                <a:close/>
              </a:path>
              <a:path w="2052954" h="287655">
                <a:moveTo>
                  <a:pt x="2043424" y="138927"/>
                </a:moveTo>
                <a:lnTo>
                  <a:pt x="47243" y="138927"/>
                </a:lnTo>
                <a:lnTo>
                  <a:pt x="45089" y="141091"/>
                </a:lnTo>
                <a:lnTo>
                  <a:pt x="45089" y="260372"/>
                </a:lnTo>
                <a:lnTo>
                  <a:pt x="49845" y="268527"/>
                </a:lnTo>
                <a:lnTo>
                  <a:pt x="54601" y="260372"/>
                </a:lnTo>
                <a:lnTo>
                  <a:pt x="54614" y="148468"/>
                </a:lnTo>
                <a:lnTo>
                  <a:pt x="49779" y="148468"/>
                </a:lnTo>
                <a:lnTo>
                  <a:pt x="54614" y="143621"/>
                </a:lnTo>
                <a:lnTo>
                  <a:pt x="2043424" y="143621"/>
                </a:lnTo>
                <a:lnTo>
                  <a:pt x="2043424" y="138927"/>
                </a:lnTo>
                <a:close/>
              </a:path>
              <a:path w="2052954" h="287655">
                <a:moveTo>
                  <a:pt x="54614" y="143621"/>
                </a:moveTo>
                <a:lnTo>
                  <a:pt x="49779" y="148468"/>
                </a:lnTo>
                <a:lnTo>
                  <a:pt x="54614" y="148468"/>
                </a:lnTo>
                <a:lnTo>
                  <a:pt x="54614" y="143621"/>
                </a:lnTo>
                <a:close/>
              </a:path>
              <a:path w="2052954" h="287655">
                <a:moveTo>
                  <a:pt x="2052965" y="138927"/>
                </a:moveTo>
                <a:lnTo>
                  <a:pt x="2048271" y="138927"/>
                </a:lnTo>
                <a:lnTo>
                  <a:pt x="2043424" y="143621"/>
                </a:lnTo>
                <a:lnTo>
                  <a:pt x="54614" y="143621"/>
                </a:lnTo>
                <a:lnTo>
                  <a:pt x="54614" y="148468"/>
                </a:lnTo>
                <a:lnTo>
                  <a:pt x="2050801" y="148468"/>
                </a:lnTo>
                <a:lnTo>
                  <a:pt x="2052965" y="146303"/>
                </a:lnTo>
                <a:lnTo>
                  <a:pt x="2052965" y="138927"/>
                </a:lnTo>
                <a:close/>
              </a:path>
              <a:path w="2052954" h="287655">
                <a:moveTo>
                  <a:pt x="2052965" y="0"/>
                </a:moveTo>
                <a:lnTo>
                  <a:pt x="2043424" y="0"/>
                </a:lnTo>
                <a:lnTo>
                  <a:pt x="2043424" y="143621"/>
                </a:lnTo>
                <a:lnTo>
                  <a:pt x="2048271" y="138927"/>
                </a:lnTo>
                <a:lnTo>
                  <a:pt x="2052965" y="138927"/>
                </a:lnTo>
                <a:lnTo>
                  <a:pt x="20529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00957" y="1590924"/>
            <a:ext cx="121221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1910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PH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Calibri"/>
                <a:cs typeface="Calibri"/>
              </a:rPr>
              <a:t>1590</a:t>
            </a:r>
            <a:r>
              <a:rPr sz="1600" spc="-10" dirty="0">
                <a:latin typeface="Calibri"/>
                <a:cs typeface="Calibri"/>
              </a:rPr>
              <a:t>1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spc="-20" dirty="0">
                <a:latin typeface="Calibri"/>
                <a:cs typeface="Calibri"/>
              </a:rPr>
              <a:t>5</a:t>
            </a:r>
            <a:r>
              <a:rPr sz="1600" spc="-15" dirty="0">
                <a:latin typeface="Calibri"/>
                <a:cs typeface="Calibri"/>
              </a:rPr>
              <a:t>3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20" dirty="0">
                <a:latin typeface="Calibri"/>
                <a:cs typeface="Calibri"/>
              </a:rPr>
              <a:t>3</a:t>
            </a:r>
            <a:r>
              <a:rPr sz="1600" spc="-10" dirty="0">
                <a:latin typeface="Calibri"/>
                <a:cs typeface="Calibri"/>
              </a:rPr>
              <a:t>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89875" y="1268730"/>
            <a:ext cx="1866900" cy="287655"/>
          </a:xfrm>
          <a:custGeom>
            <a:avLst/>
            <a:gdLst/>
            <a:ahLst/>
            <a:cxnLst/>
            <a:rect l="l" t="t" r="r" b="b"/>
            <a:pathLst>
              <a:path w="1866900" h="287655">
                <a:moveTo>
                  <a:pt x="1772168" y="196352"/>
                </a:moveTo>
                <a:lnTo>
                  <a:pt x="1769882" y="197601"/>
                </a:lnTo>
                <a:lnTo>
                  <a:pt x="1767596" y="199003"/>
                </a:lnTo>
                <a:lnTo>
                  <a:pt x="1766834" y="201808"/>
                </a:lnTo>
                <a:lnTo>
                  <a:pt x="1768114" y="204094"/>
                </a:lnTo>
                <a:lnTo>
                  <a:pt x="1816729" y="287395"/>
                </a:lnTo>
                <a:lnTo>
                  <a:pt x="1822269" y="277886"/>
                </a:lnTo>
                <a:lnTo>
                  <a:pt x="1811914" y="277886"/>
                </a:lnTo>
                <a:lnTo>
                  <a:pt x="1811907" y="260339"/>
                </a:lnTo>
                <a:lnTo>
                  <a:pt x="1776343" y="199400"/>
                </a:lnTo>
                <a:lnTo>
                  <a:pt x="1775094" y="197114"/>
                </a:lnTo>
                <a:lnTo>
                  <a:pt x="1772168" y="196352"/>
                </a:lnTo>
                <a:close/>
              </a:path>
              <a:path w="1866900" h="287655">
                <a:moveTo>
                  <a:pt x="1811914" y="260349"/>
                </a:moveTo>
                <a:lnTo>
                  <a:pt x="1811914" y="277886"/>
                </a:lnTo>
                <a:lnTo>
                  <a:pt x="1821454" y="277886"/>
                </a:lnTo>
                <a:lnTo>
                  <a:pt x="1821454" y="275600"/>
                </a:lnTo>
                <a:lnTo>
                  <a:pt x="1812554" y="275600"/>
                </a:lnTo>
                <a:lnTo>
                  <a:pt x="1816682" y="268520"/>
                </a:lnTo>
                <a:lnTo>
                  <a:pt x="1811914" y="260349"/>
                </a:lnTo>
                <a:close/>
              </a:path>
              <a:path w="1866900" h="287655">
                <a:moveTo>
                  <a:pt x="1861322" y="196352"/>
                </a:moveTo>
                <a:lnTo>
                  <a:pt x="1858396" y="197114"/>
                </a:lnTo>
                <a:lnTo>
                  <a:pt x="1856993" y="199400"/>
                </a:lnTo>
                <a:lnTo>
                  <a:pt x="1821454" y="260339"/>
                </a:lnTo>
                <a:lnTo>
                  <a:pt x="1821454" y="277886"/>
                </a:lnTo>
                <a:lnTo>
                  <a:pt x="1822269" y="277886"/>
                </a:lnTo>
                <a:lnTo>
                  <a:pt x="1865254" y="204094"/>
                </a:lnTo>
                <a:lnTo>
                  <a:pt x="1866534" y="201808"/>
                </a:lnTo>
                <a:lnTo>
                  <a:pt x="1865772" y="199003"/>
                </a:lnTo>
                <a:lnTo>
                  <a:pt x="1863486" y="197601"/>
                </a:lnTo>
                <a:lnTo>
                  <a:pt x="1861322" y="196352"/>
                </a:lnTo>
                <a:close/>
              </a:path>
              <a:path w="1866900" h="287655">
                <a:moveTo>
                  <a:pt x="1816682" y="268520"/>
                </a:moveTo>
                <a:lnTo>
                  <a:pt x="1812554" y="275600"/>
                </a:lnTo>
                <a:lnTo>
                  <a:pt x="1820814" y="275600"/>
                </a:lnTo>
                <a:lnTo>
                  <a:pt x="1816682" y="268520"/>
                </a:lnTo>
                <a:close/>
              </a:path>
              <a:path w="1866900" h="287655">
                <a:moveTo>
                  <a:pt x="1821454" y="260339"/>
                </a:moveTo>
                <a:lnTo>
                  <a:pt x="1816682" y="268520"/>
                </a:lnTo>
                <a:lnTo>
                  <a:pt x="1820814" y="275600"/>
                </a:lnTo>
                <a:lnTo>
                  <a:pt x="1821454" y="275600"/>
                </a:lnTo>
                <a:lnTo>
                  <a:pt x="1821454" y="260339"/>
                </a:lnTo>
                <a:close/>
              </a:path>
              <a:path w="1866900" h="287655">
                <a:moveTo>
                  <a:pt x="1811914" y="143621"/>
                </a:moveTo>
                <a:lnTo>
                  <a:pt x="1811914" y="260349"/>
                </a:lnTo>
                <a:lnTo>
                  <a:pt x="1816682" y="268520"/>
                </a:lnTo>
                <a:lnTo>
                  <a:pt x="1821448" y="260349"/>
                </a:lnTo>
                <a:lnTo>
                  <a:pt x="1821454" y="148468"/>
                </a:lnTo>
                <a:lnTo>
                  <a:pt x="1816729" y="148468"/>
                </a:lnTo>
                <a:lnTo>
                  <a:pt x="1811914" y="143621"/>
                </a:lnTo>
                <a:close/>
              </a:path>
              <a:path w="1866900" h="287655">
                <a:moveTo>
                  <a:pt x="9540" y="0"/>
                </a:moveTo>
                <a:lnTo>
                  <a:pt x="0" y="0"/>
                </a:lnTo>
                <a:lnTo>
                  <a:pt x="0" y="146303"/>
                </a:lnTo>
                <a:lnTo>
                  <a:pt x="2164" y="148468"/>
                </a:lnTo>
                <a:lnTo>
                  <a:pt x="1811914" y="148468"/>
                </a:lnTo>
                <a:lnTo>
                  <a:pt x="1811914" y="143621"/>
                </a:lnTo>
                <a:lnTo>
                  <a:pt x="9540" y="143621"/>
                </a:lnTo>
                <a:lnTo>
                  <a:pt x="4846" y="138927"/>
                </a:lnTo>
                <a:lnTo>
                  <a:pt x="9540" y="138927"/>
                </a:lnTo>
                <a:lnTo>
                  <a:pt x="9540" y="0"/>
                </a:lnTo>
                <a:close/>
              </a:path>
              <a:path w="1866900" h="287655">
                <a:moveTo>
                  <a:pt x="1819290" y="138927"/>
                </a:moveTo>
                <a:lnTo>
                  <a:pt x="9540" y="138927"/>
                </a:lnTo>
                <a:lnTo>
                  <a:pt x="9540" y="143621"/>
                </a:lnTo>
                <a:lnTo>
                  <a:pt x="1811914" y="143621"/>
                </a:lnTo>
                <a:lnTo>
                  <a:pt x="1816729" y="148468"/>
                </a:lnTo>
                <a:lnTo>
                  <a:pt x="1821454" y="148468"/>
                </a:lnTo>
                <a:lnTo>
                  <a:pt x="1821454" y="141091"/>
                </a:lnTo>
                <a:lnTo>
                  <a:pt x="1819290" y="138927"/>
                </a:lnTo>
                <a:close/>
              </a:path>
              <a:path w="1866900" h="287655">
                <a:moveTo>
                  <a:pt x="9540" y="138927"/>
                </a:moveTo>
                <a:lnTo>
                  <a:pt x="4846" y="138927"/>
                </a:lnTo>
                <a:lnTo>
                  <a:pt x="9540" y="143621"/>
                </a:lnTo>
                <a:lnTo>
                  <a:pt x="9540" y="138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56282" y="3665344"/>
            <a:ext cx="106680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494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dirty="0">
                <a:latin typeface="Calibri"/>
                <a:cs typeface="Calibri"/>
              </a:rPr>
              <a:t>ía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10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10" dirty="0">
                <a:latin typeface="Calibri"/>
                <a:cs typeface="Calibri"/>
              </a:rPr>
              <a:t>4</a:t>
            </a:r>
            <a:r>
              <a:rPr sz="1400" dirty="0">
                <a:latin typeface="Calibri"/>
                <a:cs typeface="Calibri"/>
              </a:rPr>
              <a:t>5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dirty="0">
                <a:latin typeface="Calibri"/>
                <a:cs typeface="Calibri"/>
              </a:rPr>
              <a:t>9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9813" y="3656607"/>
            <a:ext cx="890269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VP</a:t>
            </a:r>
            <a:r>
              <a:rPr sz="1400" spc="-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1</a:t>
            </a:r>
            <a:r>
              <a:rPr sz="1400" spc="-10" dirty="0">
                <a:latin typeface="Calibri"/>
                <a:cs typeface="Calibri"/>
              </a:rPr>
              <a:t>4</a:t>
            </a:r>
            <a:r>
              <a:rPr sz="1400" dirty="0">
                <a:latin typeface="Calibri"/>
                <a:cs typeface="Calibri"/>
              </a:rPr>
              <a:t>0</a:t>
            </a: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5</a:t>
            </a:r>
            <a:r>
              <a:rPr sz="1400" spc="-15" dirty="0">
                <a:latin typeface="Calibri"/>
                <a:cs typeface="Calibri"/>
              </a:rPr>
              <a:t>(</a:t>
            </a:r>
            <a:r>
              <a:rPr sz="1400" dirty="0">
                <a:latin typeface="Calibri"/>
                <a:cs typeface="Calibri"/>
              </a:rPr>
              <a:t>8</a:t>
            </a:r>
            <a:r>
              <a:rPr sz="1400" spc="-10" dirty="0">
                <a:latin typeface="Calibri"/>
                <a:cs typeface="Calibri"/>
              </a:rPr>
              <a:t>9</a:t>
            </a:r>
            <a:r>
              <a:rPr sz="1400" dirty="0">
                <a:latin typeface="Calibri"/>
                <a:cs typeface="Calibri"/>
              </a:rPr>
              <a:t>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5279" y="3656607"/>
            <a:ext cx="143827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VP</a:t>
            </a:r>
            <a:r>
              <a:rPr sz="1400" dirty="0">
                <a:latin typeface="Calibri"/>
                <a:cs typeface="Calibri"/>
              </a:rPr>
              <a:t>H+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1</a:t>
            </a:r>
            <a:r>
              <a:rPr sz="1400" spc="-10" dirty="0">
                <a:latin typeface="Calibri"/>
                <a:cs typeface="Calibri"/>
              </a:rPr>
              <a:t>7</a:t>
            </a:r>
            <a:r>
              <a:rPr sz="1400" dirty="0">
                <a:latin typeface="Calibri"/>
                <a:cs typeface="Calibri"/>
              </a:rPr>
              <a:t>24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%)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8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42903" y="3351916"/>
            <a:ext cx="665480" cy="246379"/>
          </a:xfrm>
          <a:custGeom>
            <a:avLst/>
            <a:gdLst/>
            <a:ahLst/>
            <a:cxnLst/>
            <a:rect l="l" t="t" r="r" b="b"/>
            <a:pathLst>
              <a:path w="665479" h="246379">
                <a:moveTo>
                  <a:pt x="5333" y="155051"/>
                </a:moveTo>
                <a:lnTo>
                  <a:pt x="761" y="157612"/>
                </a:lnTo>
                <a:lnTo>
                  <a:pt x="0" y="160507"/>
                </a:lnTo>
                <a:lnTo>
                  <a:pt x="1280" y="162793"/>
                </a:lnTo>
                <a:lnTo>
                  <a:pt x="49926" y="246125"/>
                </a:lnTo>
                <a:lnTo>
                  <a:pt x="55481" y="236585"/>
                </a:lnTo>
                <a:lnTo>
                  <a:pt x="45110" y="236585"/>
                </a:lnTo>
                <a:lnTo>
                  <a:pt x="45086" y="219049"/>
                </a:lnTo>
                <a:lnTo>
                  <a:pt x="9540" y="158099"/>
                </a:lnTo>
                <a:lnTo>
                  <a:pt x="8260" y="155813"/>
                </a:lnTo>
                <a:lnTo>
                  <a:pt x="5333" y="155051"/>
                </a:lnTo>
                <a:close/>
              </a:path>
              <a:path w="665479" h="246379">
                <a:moveTo>
                  <a:pt x="45110" y="219091"/>
                </a:moveTo>
                <a:lnTo>
                  <a:pt x="45110" y="236585"/>
                </a:lnTo>
                <a:lnTo>
                  <a:pt x="54620" y="236585"/>
                </a:lnTo>
                <a:lnTo>
                  <a:pt x="54620" y="234299"/>
                </a:lnTo>
                <a:lnTo>
                  <a:pt x="45719" y="234299"/>
                </a:lnTo>
                <a:lnTo>
                  <a:pt x="49851" y="227220"/>
                </a:lnTo>
                <a:lnTo>
                  <a:pt x="45110" y="219091"/>
                </a:lnTo>
                <a:close/>
              </a:path>
              <a:path w="665479" h="246379">
                <a:moveTo>
                  <a:pt x="94487" y="155051"/>
                </a:moveTo>
                <a:lnTo>
                  <a:pt x="91592" y="155813"/>
                </a:lnTo>
                <a:lnTo>
                  <a:pt x="90190" y="158099"/>
                </a:lnTo>
                <a:lnTo>
                  <a:pt x="54620" y="219049"/>
                </a:lnTo>
                <a:lnTo>
                  <a:pt x="54620" y="236585"/>
                </a:lnTo>
                <a:lnTo>
                  <a:pt x="55481" y="236585"/>
                </a:lnTo>
                <a:lnTo>
                  <a:pt x="98450" y="162793"/>
                </a:lnTo>
                <a:lnTo>
                  <a:pt x="99700" y="160507"/>
                </a:lnTo>
                <a:lnTo>
                  <a:pt x="98938" y="157612"/>
                </a:lnTo>
                <a:lnTo>
                  <a:pt x="96652" y="156331"/>
                </a:lnTo>
                <a:lnTo>
                  <a:pt x="94487" y="155051"/>
                </a:lnTo>
                <a:close/>
              </a:path>
              <a:path w="665479" h="246379">
                <a:moveTo>
                  <a:pt x="49851" y="227220"/>
                </a:moveTo>
                <a:lnTo>
                  <a:pt x="45719" y="234299"/>
                </a:lnTo>
                <a:lnTo>
                  <a:pt x="53980" y="234299"/>
                </a:lnTo>
                <a:lnTo>
                  <a:pt x="49851" y="227220"/>
                </a:lnTo>
                <a:close/>
              </a:path>
              <a:path w="665479" h="246379">
                <a:moveTo>
                  <a:pt x="54620" y="219049"/>
                </a:moveTo>
                <a:lnTo>
                  <a:pt x="49851" y="227220"/>
                </a:lnTo>
                <a:lnTo>
                  <a:pt x="53980" y="234299"/>
                </a:lnTo>
                <a:lnTo>
                  <a:pt x="54620" y="234299"/>
                </a:lnTo>
                <a:lnTo>
                  <a:pt x="54620" y="219049"/>
                </a:lnTo>
                <a:close/>
              </a:path>
              <a:path w="665479" h="246379">
                <a:moveTo>
                  <a:pt x="665225" y="0"/>
                </a:moveTo>
                <a:lnTo>
                  <a:pt x="47243" y="0"/>
                </a:lnTo>
                <a:lnTo>
                  <a:pt x="45110" y="2164"/>
                </a:lnTo>
                <a:lnTo>
                  <a:pt x="45110" y="219091"/>
                </a:lnTo>
                <a:lnTo>
                  <a:pt x="49851" y="227220"/>
                </a:lnTo>
                <a:lnTo>
                  <a:pt x="54595" y="219091"/>
                </a:lnTo>
                <a:lnTo>
                  <a:pt x="54620" y="9509"/>
                </a:lnTo>
                <a:lnTo>
                  <a:pt x="49926" y="9509"/>
                </a:lnTo>
                <a:lnTo>
                  <a:pt x="54620" y="4815"/>
                </a:lnTo>
                <a:lnTo>
                  <a:pt x="665225" y="4815"/>
                </a:lnTo>
                <a:lnTo>
                  <a:pt x="665225" y="0"/>
                </a:lnTo>
                <a:close/>
              </a:path>
              <a:path w="665479" h="246379">
                <a:moveTo>
                  <a:pt x="54620" y="4815"/>
                </a:moveTo>
                <a:lnTo>
                  <a:pt x="49926" y="9509"/>
                </a:lnTo>
                <a:lnTo>
                  <a:pt x="54620" y="9509"/>
                </a:lnTo>
                <a:lnTo>
                  <a:pt x="54620" y="4815"/>
                </a:lnTo>
                <a:close/>
              </a:path>
              <a:path w="665479" h="246379">
                <a:moveTo>
                  <a:pt x="665225" y="4815"/>
                </a:moveTo>
                <a:lnTo>
                  <a:pt x="54620" y="4815"/>
                </a:lnTo>
                <a:lnTo>
                  <a:pt x="54620" y="9509"/>
                </a:lnTo>
                <a:lnTo>
                  <a:pt x="665225" y="9509"/>
                </a:lnTo>
                <a:lnTo>
                  <a:pt x="665225" y="4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44698" y="5382385"/>
            <a:ext cx="126428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097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Co</a:t>
            </a:r>
            <a:r>
              <a:rPr sz="1400" spc="5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s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op</a:t>
            </a:r>
            <a:r>
              <a:rPr sz="1400" dirty="0">
                <a:latin typeface="Calibri"/>
                <a:cs typeface="Calibri"/>
              </a:rPr>
              <a:t>ia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98</a:t>
            </a:r>
            <a:r>
              <a:rPr sz="1400" dirty="0">
                <a:latin typeface="Calibri"/>
                <a:cs typeface="Calibri"/>
              </a:rPr>
              <a:t>3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</a:t>
            </a:r>
            <a:r>
              <a:rPr sz="1400" b="1" dirty="0">
                <a:latin typeface="Calibri"/>
                <a:cs typeface="Calibri"/>
              </a:rPr>
              <a:t>5</a:t>
            </a:r>
            <a:r>
              <a:rPr sz="1400" b="1" spc="-10" dirty="0">
                <a:latin typeface="Calibri"/>
                <a:cs typeface="Calibri"/>
              </a:rPr>
              <a:t>7</a:t>
            </a:r>
            <a:r>
              <a:rPr sz="1400" b="1" dirty="0">
                <a:latin typeface="Calibri"/>
                <a:cs typeface="Calibri"/>
              </a:rPr>
              <a:t>%)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6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1383" y="6037873"/>
            <a:ext cx="1860550" cy="750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056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Biops</a:t>
            </a:r>
            <a:r>
              <a:rPr sz="1400" spc="-5" dirty="0">
                <a:latin typeface="Arial"/>
                <a:cs typeface="Arial"/>
              </a:rPr>
              <a:t>ia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449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sz="1400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2+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76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400" b="1" spc="-114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14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,5</a:t>
            </a:r>
            <a:r>
              <a:rPr sz="14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4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1000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51632" y="6022026"/>
            <a:ext cx="10439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Biops</a:t>
            </a:r>
            <a:r>
              <a:rPr sz="1400" spc="-5" dirty="0">
                <a:latin typeface="Arial"/>
                <a:cs typeface="Arial"/>
              </a:rPr>
              <a:t>ia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818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02943" y="2263898"/>
            <a:ext cx="138811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 marR="5080" indent="-16002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je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30" dirty="0">
                <a:latin typeface="Calibri"/>
                <a:cs typeface="Calibri"/>
              </a:rPr>
              <a:t>z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10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9</a:t>
            </a:r>
            <a:r>
              <a:rPr sz="1400" spc="-10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6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dirty="0">
                <a:latin typeface="Calibri"/>
                <a:cs typeface="Calibri"/>
              </a:rPr>
              <a:t>9</a:t>
            </a:r>
            <a:r>
              <a:rPr sz="1400" spc="-10" dirty="0">
                <a:latin typeface="Calibri"/>
                <a:cs typeface="Calibri"/>
              </a:rPr>
              <a:t>9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8</a:t>
            </a:r>
            <a:r>
              <a:rPr sz="1400" dirty="0">
                <a:latin typeface="Calibri"/>
                <a:cs typeface="Calibri"/>
              </a:rPr>
              <a:t>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15347" y="2263898"/>
            <a:ext cx="138811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 marR="5080" indent="-16002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je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30" dirty="0">
                <a:latin typeface="Calibri"/>
                <a:cs typeface="Calibri"/>
              </a:rPr>
              <a:t>z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8</a:t>
            </a:r>
            <a:r>
              <a:rPr sz="1400" spc="-10" dirty="0">
                <a:latin typeface="Calibri"/>
                <a:cs typeface="Calibri"/>
              </a:rPr>
              <a:t>6</a:t>
            </a:r>
            <a:r>
              <a:rPr sz="1400" dirty="0">
                <a:latin typeface="Calibri"/>
                <a:cs typeface="Calibri"/>
              </a:rPr>
              <a:t>3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dirty="0">
                <a:latin typeface="Calibri"/>
                <a:cs typeface="Calibri"/>
              </a:rPr>
              <a:t>9</a:t>
            </a:r>
            <a:r>
              <a:rPr sz="1400" spc="-10" dirty="0">
                <a:latin typeface="Calibri"/>
                <a:cs typeface="Calibri"/>
              </a:rPr>
              <a:t>9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7</a:t>
            </a:r>
            <a:r>
              <a:rPr sz="1400" dirty="0">
                <a:latin typeface="Calibri"/>
                <a:cs typeface="Calibri"/>
              </a:rPr>
              <a:t>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46450" y="2060968"/>
            <a:ext cx="99695" cy="144780"/>
          </a:xfrm>
          <a:custGeom>
            <a:avLst/>
            <a:gdLst/>
            <a:ahLst/>
            <a:cxnLst/>
            <a:rect l="l" t="t" r="r" b="b"/>
            <a:pathLst>
              <a:path w="99694" h="144780">
                <a:moveTo>
                  <a:pt x="5202" y="53337"/>
                </a:moveTo>
                <a:lnTo>
                  <a:pt x="3047" y="54708"/>
                </a:lnTo>
                <a:lnTo>
                  <a:pt x="761" y="55989"/>
                </a:lnTo>
                <a:lnTo>
                  <a:pt x="0" y="58915"/>
                </a:lnTo>
                <a:lnTo>
                  <a:pt x="1274" y="61201"/>
                </a:lnTo>
                <a:lnTo>
                  <a:pt x="49779" y="144381"/>
                </a:lnTo>
                <a:lnTo>
                  <a:pt x="55270" y="134993"/>
                </a:lnTo>
                <a:lnTo>
                  <a:pt x="45089" y="134993"/>
                </a:lnTo>
                <a:lnTo>
                  <a:pt x="45076" y="117336"/>
                </a:lnTo>
                <a:lnTo>
                  <a:pt x="9524" y="56385"/>
                </a:lnTo>
                <a:lnTo>
                  <a:pt x="8132" y="54099"/>
                </a:lnTo>
                <a:lnTo>
                  <a:pt x="5202" y="53337"/>
                </a:lnTo>
                <a:close/>
              </a:path>
              <a:path w="99694" h="144780">
                <a:moveTo>
                  <a:pt x="45089" y="117357"/>
                </a:moveTo>
                <a:lnTo>
                  <a:pt x="45089" y="134993"/>
                </a:lnTo>
                <a:lnTo>
                  <a:pt x="54614" y="134993"/>
                </a:lnTo>
                <a:lnTo>
                  <a:pt x="54614" y="132585"/>
                </a:lnTo>
                <a:lnTo>
                  <a:pt x="45719" y="132585"/>
                </a:lnTo>
                <a:lnTo>
                  <a:pt x="49845" y="125512"/>
                </a:lnTo>
                <a:lnTo>
                  <a:pt x="45089" y="117357"/>
                </a:lnTo>
                <a:close/>
              </a:path>
              <a:path w="99694" h="144780">
                <a:moveTo>
                  <a:pt x="94356" y="53337"/>
                </a:moveTo>
                <a:lnTo>
                  <a:pt x="91571" y="54099"/>
                </a:lnTo>
                <a:lnTo>
                  <a:pt x="90165" y="56385"/>
                </a:lnTo>
                <a:lnTo>
                  <a:pt x="54614" y="117336"/>
                </a:lnTo>
                <a:lnTo>
                  <a:pt x="54614" y="134993"/>
                </a:lnTo>
                <a:lnTo>
                  <a:pt x="55270" y="134993"/>
                </a:lnTo>
                <a:lnTo>
                  <a:pt x="98429" y="61201"/>
                </a:lnTo>
                <a:lnTo>
                  <a:pt x="99690" y="58915"/>
                </a:lnTo>
                <a:lnTo>
                  <a:pt x="98928" y="55989"/>
                </a:lnTo>
                <a:lnTo>
                  <a:pt x="96642" y="54708"/>
                </a:lnTo>
                <a:lnTo>
                  <a:pt x="94356" y="53337"/>
                </a:lnTo>
                <a:close/>
              </a:path>
              <a:path w="99694" h="144780">
                <a:moveTo>
                  <a:pt x="49845" y="125512"/>
                </a:moveTo>
                <a:lnTo>
                  <a:pt x="45719" y="132585"/>
                </a:lnTo>
                <a:lnTo>
                  <a:pt x="53970" y="132585"/>
                </a:lnTo>
                <a:lnTo>
                  <a:pt x="49845" y="125512"/>
                </a:lnTo>
                <a:close/>
              </a:path>
              <a:path w="99694" h="144780">
                <a:moveTo>
                  <a:pt x="54614" y="117336"/>
                </a:moveTo>
                <a:lnTo>
                  <a:pt x="49845" y="125512"/>
                </a:lnTo>
                <a:lnTo>
                  <a:pt x="53970" y="132585"/>
                </a:lnTo>
                <a:lnTo>
                  <a:pt x="54614" y="132585"/>
                </a:lnTo>
                <a:lnTo>
                  <a:pt x="54614" y="117336"/>
                </a:lnTo>
                <a:close/>
              </a:path>
              <a:path w="99694" h="144780">
                <a:moveTo>
                  <a:pt x="54614" y="0"/>
                </a:moveTo>
                <a:lnTo>
                  <a:pt x="45089" y="0"/>
                </a:lnTo>
                <a:lnTo>
                  <a:pt x="45089" y="117357"/>
                </a:lnTo>
                <a:lnTo>
                  <a:pt x="49845" y="125512"/>
                </a:lnTo>
                <a:lnTo>
                  <a:pt x="54601" y="117357"/>
                </a:lnTo>
                <a:lnTo>
                  <a:pt x="54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57350" y="2060813"/>
            <a:ext cx="99695" cy="144780"/>
          </a:xfrm>
          <a:custGeom>
            <a:avLst/>
            <a:gdLst/>
            <a:ahLst/>
            <a:cxnLst/>
            <a:rect l="l" t="t" r="r" b="b"/>
            <a:pathLst>
              <a:path w="99695" h="144780">
                <a:moveTo>
                  <a:pt x="5212" y="53980"/>
                </a:moveTo>
                <a:lnTo>
                  <a:pt x="2926" y="55382"/>
                </a:lnTo>
                <a:lnTo>
                  <a:pt x="761" y="56662"/>
                </a:lnTo>
                <a:lnTo>
                  <a:pt x="0" y="59588"/>
                </a:lnTo>
                <a:lnTo>
                  <a:pt x="1402" y="61874"/>
                </a:lnTo>
                <a:lnTo>
                  <a:pt x="50779" y="144536"/>
                </a:lnTo>
                <a:lnTo>
                  <a:pt x="56123" y="135148"/>
                </a:lnTo>
                <a:lnTo>
                  <a:pt x="45963" y="135148"/>
                </a:lnTo>
                <a:lnTo>
                  <a:pt x="45767" y="117717"/>
                </a:lnTo>
                <a:lnTo>
                  <a:pt x="9509" y="57028"/>
                </a:lnTo>
                <a:lnTo>
                  <a:pt x="8107" y="54742"/>
                </a:lnTo>
                <a:lnTo>
                  <a:pt x="5212" y="53980"/>
                </a:lnTo>
                <a:close/>
              </a:path>
              <a:path w="99695" h="144780">
                <a:moveTo>
                  <a:pt x="45767" y="117717"/>
                </a:moveTo>
                <a:lnTo>
                  <a:pt x="45963" y="135148"/>
                </a:lnTo>
                <a:lnTo>
                  <a:pt x="55504" y="135148"/>
                </a:lnTo>
                <a:lnTo>
                  <a:pt x="55476" y="132740"/>
                </a:lnTo>
                <a:lnTo>
                  <a:pt x="46603" y="132740"/>
                </a:lnTo>
                <a:lnTo>
                  <a:pt x="50572" y="125761"/>
                </a:lnTo>
                <a:lnTo>
                  <a:pt x="45767" y="117717"/>
                </a:lnTo>
                <a:close/>
              </a:path>
              <a:path w="99695" h="144780">
                <a:moveTo>
                  <a:pt x="94366" y="52974"/>
                </a:moveTo>
                <a:lnTo>
                  <a:pt x="91439" y="53858"/>
                </a:lnTo>
                <a:lnTo>
                  <a:pt x="90159" y="56144"/>
                </a:lnTo>
                <a:lnTo>
                  <a:pt x="55304" y="117439"/>
                </a:lnTo>
                <a:lnTo>
                  <a:pt x="55504" y="135148"/>
                </a:lnTo>
                <a:lnTo>
                  <a:pt x="56123" y="135148"/>
                </a:lnTo>
                <a:lnTo>
                  <a:pt x="98419" y="60838"/>
                </a:lnTo>
                <a:lnTo>
                  <a:pt x="99700" y="58552"/>
                </a:lnTo>
                <a:lnTo>
                  <a:pt x="98938" y="55625"/>
                </a:lnTo>
                <a:lnTo>
                  <a:pt x="96652" y="54376"/>
                </a:lnTo>
                <a:lnTo>
                  <a:pt x="94366" y="52974"/>
                </a:lnTo>
                <a:close/>
              </a:path>
              <a:path w="99695" h="144780">
                <a:moveTo>
                  <a:pt x="50572" y="125761"/>
                </a:moveTo>
                <a:lnTo>
                  <a:pt x="46603" y="132740"/>
                </a:lnTo>
                <a:lnTo>
                  <a:pt x="54742" y="132740"/>
                </a:lnTo>
                <a:lnTo>
                  <a:pt x="50572" y="125761"/>
                </a:lnTo>
                <a:close/>
              </a:path>
              <a:path w="99695" h="144780">
                <a:moveTo>
                  <a:pt x="55304" y="117439"/>
                </a:moveTo>
                <a:lnTo>
                  <a:pt x="50572" y="125761"/>
                </a:lnTo>
                <a:lnTo>
                  <a:pt x="54742" y="132740"/>
                </a:lnTo>
                <a:lnTo>
                  <a:pt x="55476" y="132740"/>
                </a:lnTo>
                <a:lnTo>
                  <a:pt x="55304" y="117439"/>
                </a:lnTo>
                <a:close/>
              </a:path>
              <a:path w="99695" h="144780">
                <a:moveTo>
                  <a:pt x="53980" y="0"/>
                </a:moveTo>
                <a:lnTo>
                  <a:pt x="44439" y="152"/>
                </a:lnTo>
                <a:lnTo>
                  <a:pt x="45767" y="117717"/>
                </a:lnTo>
                <a:lnTo>
                  <a:pt x="50572" y="125761"/>
                </a:lnTo>
                <a:lnTo>
                  <a:pt x="55304" y="117439"/>
                </a:lnTo>
                <a:lnTo>
                  <a:pt x="53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454151" y="4507863"/>
            <a:ext cx="141986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dirty="0">
                <a:latin typeface="Calibri"/>
                <a:cs typeface="Calibri"/>
              </a:rPr>
              <a:t>ía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+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6</a:t>
            </a:r>
            <a:r>
              <a:rPr sz="1400" spc="-10" dirty="0">
                <a:latin typeface="Calibri"/>
                <a:cs typeface="Calibri"/>
              </a:rPr>
              <a:t>9</a:t>
            </a:r>
            <a:r>
              <a:rPr sz="1400" dirty="0">
                <a:latin typeface="Calibri"/>
                <a:cs typeface="Calibri"/>
              </a:rPr>
              <a:t>4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spc="-10" dirty="0">
                <a:latin typeface="Calibri"/>
                <a:cs typeface="Calibri"/>
              </a:rPr>
              <a:t>4</a:t>
            </a:r>
            <a:r>
              <a:rPr sz="1400" dirty="0">
                <a:latin typeface="Calibri"/>
                <a:cs typeface="Calibri"/>
              </a:rPr>
              <a:t>0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dirty="0">
                <a:latin typeface="Calibri"/>
                <a:cs typeface="Calibri"/>
              </a:rPr>
              <a:t>2%</a:t>
            </a:r>
            <a:r>
              <a:rPr sz="1400" spc="-10" dirty="0">
                <a:latin typeface="Calibri"/>
                <a:cs typeface="Calibri"/>
              </a:rPr>
              <a:t>)</a:t>
            </a:r>
            <a:r>
              <a:rPr sz="1400" dirty="0">
                <a:latin typeface="Calibri"/>
                <a:cs typeface="Calibri"/>
              </a:rPr>
              <a:t>/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%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13263" y="4101215"/>
            <a:ext cx="984250" cy="347980"/>
          </a:xfrm>
          <a:custGeom>
            <a:avLst/>
            <a:gdLst/>
            <a:ahLst/>
            <a:cxnLst/>
            <a:rect l="l" t="t" r="r" b="b"/>
            <a:pathLst>
              <a:path w="984250" h="347979">
                <a:moveTo>
                  <a:pt x="5333" y="256662"/>
                </a:moveTo>
                <a:lnTo>
                  <a:pt x="761" y="259198"/>
                </a:lnTo>
                <a:lnTo>
                  <a:pt x="0" y="262127"/>
                </a:lnTo>
                <a:lnTo>
                  <a:pt x="1402" y="264413"/>
                </a:lnTo>
                <a:lnTo>
                  <a:pt x="49926" y="347721"/>
                </a:lnTo>
                <a:lnTo>
                  <a:pt x="55474" y="338196"/>
                </a:lnTo>
                <a:lnTo>
                  <a:pt x="45110" y="338196"/>
                </a:lnTo>
                <a:lnTo>
                  <a:pt x="45110" y="320702"/>
                </a:lnTo>
                <a:lnTo>
                  <a:pt x="9540" y="259710"/>
                </a:lnTo>
                <a:lnTo>
                  <a:pt x="8260" y="257424"/>
                </a:lnTo>
                <a:lnTo>
                  <a:pt x="5333" y="256662"/>
                </a:lnTo>
                <a:close/>
              </a:path>
              <a:path w="984250" h="347979">
                <a:moveTo>
                  <a:pt x="45110" y="320702"/>
                </a:moveTo>
                <a:lnTo>
                  <a:pt x="45110" y="338196"/>
                </a:lnTo>
                <a:lnTo>
                  <a:pt x="54620" y="338196"/>
                </a:lnTo>
                <a:lnTo>
                  <a:pt x="54620" y="335910"/>
                </a:lnTo>
                <a:lnTo>
                  <a:pt x="45872" y="335910"/>
                </a:lnTo>
                <a:lnTo>
                  <a:pt x="49926" y="328959"/>
                </a:lnTo>
                <a:lnTo>
                  <a:pt x="45110" y="320702"/>
                </a:lnTo>
                <a:close/>
              </a:path>
              <a:path w="984250" h="347979">
                <a:moveTo>
                  <a:pt x="94487" y="256662"/>
                </a:moveTo>
                <a:lnTo>
                  <a:pt x="91592" y="257424"/>
                </a:lnTo>
                <a:lnTo>
                  <a:pt x="90312" y="259710"/>
                </a:lnTo>
                <a:lnTo>
                  <a:pt x="54620" y="320911"/>
                </a:lnTo>
                <a:lnTo>
                  <a:pt x="54620" y="338196"/>
                </a:lnTo>
                <a:lnTo>
                  <a:pt x="55474" y="338196"/>
                </a:lnTo>
                <a:lnTo>
                  <a:pt x="98450" y="264413"/>
                </a:lnTo>
                <a:lnTo>
                  <a:pt x="99821" y="262127"/>
                </a:lnTo>
                <a:lnTo>
                  <a:pt x="99059" y="259198"/>
                </a:lnTo>
                <a:lnTo>
                  <a:pt x="94487" y="256662"/>
                </a:lnTo>
                <a:close/>
              </a:path>
              <a:path w="984250" h="347979">
                <a:moveTo>
                  <a:pt x="49926" y="328959"/>
                </a:moveTo>
                <a:lnTo>
                  <a:pt x="45872" y="335910"/>
                </a:lnTo>
                <a:lnTo>
                  <a:pt x="53980" y="335910"/>
                </a:lnTo>
                <a:lnTo>
                  <a:pt x="49926" y="328959"/>
                </a:lnTo>
                <a:close/>
              </a:path>
              <a:path w="984250" h="347979">
                <a:moveTo>
                  <a:pt x="54620" y="320911"/>
                </a:moveTo>
                <a:lnTo>
                  <a:pt x="49926" y="328959"/>
                </a:lnTo>
                <a:lnTo>
                  <a:pt x="53980" y="335910"/>
                </a:lnTo>
                <a:lnTo>
                  <a:pt x="54620" y="335910"/>
                </a:lnTo>
                <a:lnTo>
                  <a:pt x="54620" y="320911"/>
                </a:lnTo>
                <a:close/>
              </a:path>
              <a:path w="984250" h="347979">
                <a:moveTo>
                  <a:pt x="974750" y="169032"/>
                </a:moveTo>
                <a:lnTo>
                  <a:pt x="47243" y="169032"/>
                </a:lnTo>
                <a:lnTo>
                  <a:pt x="45110" y="171187"/>
                </a:lnTo>
                <a:lnTo>
                  <a:pt x="45110" y="320702"/>
                </a:lnTo>
                <a:lnTo>
                  <a:pt x="49926" y="328959"/>
                </a:lnTo>
                <a:lnTo>
                  <a:pt x="54620" y="320911"/>
                </a:lnTo>
                <a:lnTo>
                  <a:pt x="54620" y="178557"/>
                </a:lnTo>
                <a:lnTo>
                  <a:pt x="49926" y="178557"/>
                </a:lnTo>
                <a:lnTo>
                  <a:pt x="54620" y="173854"/>
                </a:lnTo>
                <a:lnTo>
                  <a:pt x="974750" y="173854"/>
                </a:lnTo>
                <a:lnTo>
                  <a:pt x="974750" y="169032"/>
                </a:lnTo>
                <a:close/>
              </a:path>
              <a:path w="984250" h="347979">
                <a:moveTo>
                  <a:pt x="54620" y="173854"/>
                </a:moveTo>
                <a:lnTo>
                  <a:pt x="49926" y="178557"/>
                </a:lnTo>
                <a:lnTo>
                  <a:pt x="54620" y="178557"/>
                </a:lnTo>
                <a:lnTo>
                  <a:pt x="54620" y="173854"/>
                </a:lnTo>
                <a:close/>
              </a:path>
              <a:path w="984250" h="347979">
                <a:moveTo>
                  <a:pt x="984260" y="169032"/>
                </a:moveTo>
                <a:lnTo>
                  <a:pt x="979566" y="169032"/>
                </a:lnTo>
                <a:lnTo>
                  <a:pt x="974750" y="173854"/>
                </a:lnTo>
                <a:lnTo>
                  <a:pt x="54620" y="173854"/>
                </a:lnTo>
                <a:lnTo>
                  <a:pt x="54620" y="178557"/>
                </a:lnTo>
                <a:lnTo>
                  <a:pt x="982096" y="178557"/>
                </a:lnTo>
                <a:lnTo>
                  <a:pt x="984260" y="176521"/>
                </a:lnTo>
                <a:lnTo>
                  <a:pt x="984260" y="169032"/>
                </a:lnTo>
                <a:close/>
              </a:path>
              <a:path w="984250" h="347979">
                <a:moveTo>
                  <a:pt x="984260" y="0"/>
                </a:moveTo>
                <a:lnTo>
                  <a:pt x="974750" y="0"/>
                </a:lnTo>
                <a:lnTo>
                  <a:pt x="974750" y="173854"/>
                </a:lnTo>
                <a:lnTo>
                  <a:pt x="979566" y="169032"/>
                </a:lnTo>
                <a:lnTo>
                  <a:pt x="984260" y="169032"/>
                </a:lnTo>
                <a:lnTo>
                  <a:pt x="9842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88014" y="4101215"/>
            <a:ext cx="1043305" cy="341630"/>
          </a:xfrm>
          <a:custGeom>
            <a:avLst/>
            <a:gdLst/>
            <a:ahLst/>
            <a:cxnLst/>
            <a:rect l="l" t="t" r="r" b="b"/>
            <a:pathLst>
              <a:path w="1043304" h="341629">
                <a:moveTo>
                  <a:pt x="948415" y="250316"/>
                </a:moveTo>
                <a:lnTo>
                  <a:pt x="946129" y="251578"/>
                </a:lnTo>
                <a:lnTo>
                  <a:pt x="943965" y="252852"/>
                </a:lnTo>
                <a:lnTo>
                  <a:pt x="943203" y="255769"/>
                </a:lnTo>
                <a:lnTo>
                  <a:pt x="944483" y="258055"/>
                </a:lnTo>
                <a:lnTo>
                  <a:pt x="993007" y="341375"/>
                </a:lnTo>
                <a:lnTo>
                  <a:pt x="998569" y="331850"/>
                </a:lnTo>
                <a:lnTo>
                  <a:pt x="988313" y="331850"/>
                </a:lnTo>
                <a:lnTo>
                  <a:pt x="988289" y="314314"/>
                </a:lnTo>
                <a:lnTo>
                  <a:pt x="952743" y="253364"/>
                </a:lnTo>
                <a:lnTo>
                  <a:pt x="951341" y="251078"/>
                </a:lnTo>
                <a:lnTo>
                  <a:pt x="948415" y="250316"/>
                </a:lnTo>
                <a:close/>
              </a:path>
              <a:path w="1043304" h="341629">
                <a:moveTo>
                  <a:pt x="988313" y="314356"/>
                </a:moveTo>
                <a:lnTo>
                  <a:pt x="988313" y="331850"/>
                </a:lnTo>
                <a:lnTo>
                  <a:pt x="997823" y="331850"/>
                </a:lnTo>
                <a:lnTo>
                  <a:pt x="997823" y="329564"/>
                </a:lnTo>
                <a:lnTo>
                  <a:pt x="988923" y="329564"/>
                </a:lnTo>
                <a:lnTo>
                  <a:pt x="993055" y="322485"/>
                </a:lnTo>
                <a:lnTo>
                  <a:pt x="988313" y="314356"/>
                </a:lnTo>
                <a:close/>
              </a:path>
              <a:path w="1043304" h="341629">
                <a:moveTo>
                  <a:pt x="1037569" y="250316"/>
                </a:moveTo>
                <a:lnTo>
                  <a:pt x="1034643" y="251078"/>
                </a:lnTo>
                <a:lnTo>
                  <a:pt x="1033393" y="253364"/>
                </a:lnTo>
                <a:lnTo>
                  <a:pt x="997823" y="314314"/>
                </a:lnTo>
                <a:lnTo>
                  <a:pt x="997823" y="331850"/>
                </a:lnTo>
                <a:lnTo>
                  <a:pt x="998569" y="331850"/>
                </a:lnTo>
                <a:lnTo>
                  <a:pt x="1041653" y="258055"/>
                </a:lnTo>
                <a:lnTo>
                  <a:pt x="1042903" y="255769"/>
                </a:lnTo>
                <a:lnTo>
                  <a:pt x="1042141" y="252852"/>
                </a:lnTo>
                <a:lnTo>
                  <a:pt x="1037569" y="250316"/>
                </a:lnTo>
                <a:close/>
              </a:path>
              <a:path w="1043304" h="341629">
                <a:moveTo>
                  <a:pt x="993055" y="322485"/>
                </a:moveTo>
                <a:lnTo>
                  <a:pt x="988923" y="329564"/>
                </a:lnTo>
                <a:lnTo>
                  <a:pt x="997183" y="329564"/>
                </a:lnTo>
                <a:lnTo>
                  <a:pt x="993055" y="322485"/>
                </a:lnTo>
                <a:close/>
              </a:path>
              <a:path w="1043304" h="341629">
                <a:moveTo>
                  <a:pt x="997823" y="314314"/>
                </a:moveTo>
                <a:lnTo>
                  <a:pt x="993055" y="322485"/>
                </a:lnTo>
                <a:lnTo>
                  <a:pt x="997183" y="329564"/>
                </a:lnTo>
                <a:lnTo>
                  <a:pt x="997823" y="329564"/>
                </a:lnTo>
                <a:lnTo>
                  <a:pt x="997823" y="314314"/>
                </a:lnTo>
                <a:close/>
              </a:path>
              <a:path w="1043304" h="341629">
                <a:moveTo>
                  <a:pt x="988313" y="170687"/>
                </a:moveTo>
                <a:lnTo>
                  <a:pt x="988313" y="314356"/>
                </a:lnTo>
                <a:lnTo>
                  <a:pt x="993055" y="322485"/>
                </a:lnTo>
                <a:lnTo>
                  <a:pt x="997799" y="314356"/>
                </a:lnTo>
                <a:lnTo>
                  <a:pt x="997823" y="175378"/>
                </a:lnTo>
                <a:lnTo>
                  <a:pt x="993007" y="175378"/>
                </a:lnTo>
                <a:lnTo>
                  <a:pt x="988313" y="170687"/>
                </a:lnTo>
                <a:close/>
              </a:path>
              <a:path w="1043304" h="341629">
                <a:moveTo>
                  <a:pt x="9509" y="0"/>
                </a:moveTo>
                <a:lnTo>
                  <a:pt x="0" y="0"/>
                </a:lnTo>
                <a:lnTo>
                  <a:pt x="0" y="173354"/>
                </a:lnTo>
                <a:lnTo>
                  <a:pt x="2133" y="175378"/>
                </a:lnTo>
                <a:lnTo>
                  <a:pt x="988313" y="175378"/>
                </a:lnTo>
                <a:lnTo>
                  <a:pt x="988313" y="170687"/>
                </a:lnTo>
                <a:lnTo>
                  <a:pt x="9509" y="170687"/>
                </a:lnTo>
                <a:lnTo>
                  <a:pt x="4815" y="165853"/>
                </a:lnTo>
                <a:lnTo>
                  <a:pt x="9509" y="165853"/>
                </a:lnTo>
                <a:lnTo>
                  <a:pt x="9509" y="0"/>
                </a:lnTo>
                <a:close/>
              </a:path>
              <a:path w="1043304" h="341629">
                <a:moveTo>
                  <a:pt x="995659" y="165853"/>
                </a:moveTo>
                <a:lnTo>
                  <a:pt x="9509" y="165853"/>
                </a:lnTo>
                <a:lnTo>
                  <a:pt x="9509" y="170687"/>
                </a:lnTo>
                <a:lnTo>
                  <a:pt x="988313" y="170687"/>
                </a:lnTo>
                <a:lnTo>
                  <a:pt x="993007" y="175378"/>
                </a:lnTo>
                <a:lnTo>
                  <a:pt x="997823" y="175378"/>
                </a:lnTo>
                <a:lnTo>
                  <a:pt x="997823" y="168020"/>
                </a:lnTo>
                <a:lnTo>
                  <a:pt x="995659" y="165853"/>
                </a:lnTo>
                <a:close/>
              </a:path>
              <a:path w="1043304" h="341629">
                <a:moveTo>
                  <a:pt x="9509" y="165853"/>
                </a:moveTo>
                <a:lnTo>
                  <a:pt x="4815" y="165853"/>
                </a:lnTo>
                <a:lnTo>
                  <a:pt x="9509" y="170687"/>
                </a:lnTo>
                <a:lnTo>
                  <a:pt x="9509" y="1658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68698" y="3356731"/>
            <a:ext cx="832485" cy="254000"/>
          </a:xfrm>
          <a:custGeom>
            <a:avLst/>
            <a:gdLst/>
            <a:ahLst/>
            <a:cxnLst/>
            <a:rect l="l" t="t" r="r" b="b"/>
            <a:pathLst>
              <a:path w="832485" h="254000">
                <a:moveTo>
                  <a:pt x="5333" y="162946"/>
                </a:moveTo>
                <a:lnTo>
                  <a:pt x="3047" y="164226"/>
                </a:lnTo>
                <a:lnTo>
                  <a:pt x="761" y="165475"/>
                </a:lnTo>
                <a:lnTo>
                  <a:pt x="0" y="168401"/>
                </a:lnTo>
                <a:lnTo>
                  <a:pt x="1405" y="170687"/>
                </a:lnTo>
                <a:lnTo>
                  <a:pt x="49910" y="253989"/>
                </a:lnTo>
                <a:lnTo>
                  <a:pt x="55449" y="244480"/>
                </a:lnTo>
                <a:lnTo>
                  <a:pt x="45220" y="244480"/>
                </a:lnTo>
                <a:lnTo>
                  <a:pt x="45220" y="227174"/>
                </a:lnTo>
                <a:lnTo>
                  <a:pt x="9524" y="165994"/>
                </a:lnTo>
                <a:lnTo>
                  <a:pt x="8263" y="163708"/>
                </a:lnTo>
                <a:lnTo>
                  <a:pt x="5333" y="162946"/>
                </a:lnTo>
                <a:close/>
              </a:path>
              <a:path w="832485" h="254000">
                <a:moveTo>
                  <a:pt x="45220" y="227174"/>
                </a:moveTo>
                <a:lnTo>
                  <a:pt x="45220" y="244480"/>
                </a:lnTo>
                <a:lnTo>
                  <a:pt x="54745" y="244480"/>
                </a:lnTo>
                <a:lnTo>
                  <a:pt x="54745" y="242194"/>
                </a:lnTo>
                <a:lnTo>
                  <a:pt x="45851" y="242194"/>
                </a:lnTo>
                <a:lnTo>
                  <a:pt x="49916" y="235224"/>
                </a:lnTo>
                <a:lnTo>
                  <a:pt x="45220" y="227174"/>
                </a:lnTo>
                <a:close/>
              </a:path>
              <a:path w="832485" h="254000">
                <a:moveTo>
                  <a:pt x="94487" y="162946"/>
                </a:moveTo>
                <a:lnTo>
                  <a:pt x="91571" y="163708"/>
                </a:lnTo>
                <a:lnTo>
                  <a:pt x="90296" y="165994"/>
                </a:lnTo>
                <a:lnTo>
                  <a:pt x="54745" y="226945"/>
                </a:lnTo>
                <a:lnTo>
                  <a:pt x="54745" y="244480"/>
                </a:lnTo>
                <a:lnTo>
                  <a:pt x="55449" y="244480"/>
                </a:lnTo>
                <a:lnTo>
                  <a:pt x="98429" y="170687"/>
                </a:lnTo>
                <a:lnTo>
                  <a:pt x="99821" y="168401"/>
                </a:lnTo>
                <a:lnTo>
                  <a:pt x="99059" y="165475"/>
                </a:lnTo>
                <a:lnTo>
                  <a:pt x="96773" y="164226"/>
                </a:lnTo>
                <a:lnTo>
                  <a:pt x="94487" y="162946"/>
                </a:lnTo>
                <a:close/>
              </a:path>
              <a:path w="832485" h="254000">
                <a:moveTo>
                  <a:pt x="49916" y="235224"/>
                </a:moveTo>
                <a:lnTo>
                  <a:pt x="45851" y="242194"/>
                </a:lnTo>
                <a:lnTo>
                  <a:pt x="53983" y="242194"/>
                </a:lnTo>
                <a:lnTo>
                  <a:pt x="49916" y="235224"/>
                </a:lnTo>
                <a:close/>
              </a:path>
              <a:path w="832485" h="254000">
                <a:moveTo>
                  <a:pt x="54745" y="226945"/>
                </a:moveTo>
                <a:lnTo>
                  <a:pt x="49916" y="235224"/>
                </a:lnTo>
                <a:lnTo>
                  <a:pt x="53983" y="242194"/>
                </a:lnTo>
                <a:lnTo>
                  <a:pt x="54745" y="242194"/>
                </a:lnTo>
                <a:lnTo>
                  <a:pt x="54745" y="226945"/>
                </a:lnTo>
                <a:close/>
              </a:path>
              <a:path w="832485" h="254000">
                <a:moveTo>
                  <a:pt x="822841" y="122163"/>
                </a:moveTo>
                <a:lnTo>
                  <a:pt x="47243" y="122163"/>
                </a:lnTo>
                <a:lnTo>
                  <a:pt x="45220" y="124327"/>
                </a:lnTo>
                <a:lnTo>
                  <a:pt x="45220" y="227174"/>
                </a:lnTo>
                <a:lnTo>
                  <a:pt x="49916" y="235224"/>
                </a:lnTo>
                <a:lnTo>
                  <a:pt x="54745" y="226945"/>
                </a:lnTo>
                <a:lnTo>
                  <a:pt x="54745" y="131704"/>
                </a:lnTo>
                <a:lnTo>
                  <a:pt x="49910" y="131704"/>
                </a:lnTo>
                <a:lnTo>
                  <a:pt x="54745" y="127010"/>
                </a:lnTo>
                <a:lnTo>
                  <a:pt x="822841" y="127010"/>
                </a:lnTo>
                <a:lnTo>
                  <a:pt x="822841" y="122163"/>
                </a:lnTo>
                <a:close/>
              </a:path>
              <a:path w="832485" h="254000">
                <a:moveTo>
                  <a:pt x="54745" y="127010"/>
                </a:moveTo>
                <a:lnTo>
                  <a:pt x="49910" y="131704"/>
                </a:lnTo>
                <a:lnTo>
                  <a:pt x="54745" y="131704"/>
                </a:lnTo>
                <a:lnTo>
                  <a:pt x="54745" y="127010"/>
                </a:lnTo>
                <a:close/>
              </a:path>
              <a:path w="832485" h="254000">
                <a:moveTo>
                  <a:pt x="832366" y="122163"/>
                </a:moveTo>
                <a:lnTo>
                  <a:pt x="827531" y="122163"/>
                </a:lnTo>
                <a:lnTo>
                  <a:pt x="822841" y="127010"/>
                </a:lnTo>
                <a:lnTo>
                  <a:pt x="54745" y="127010"/>
                </a:lnTo>
                <a:lnTo>
                  <a:pt x="54745" y="131704"/>
                </a:lnTo>
                <a:lnTo>
                  <a:pt x="830198" y="131704"/>
                </a:lnTo>
                <a:lnTo>
                  <a:pt x="832366" y="129539"/>
                </a:lnTo>
                <a:lnTo>
                  <a:pt x="832366" y="122163"/>
                </a:lnTo>
                <a:close/>
              </a:path>
              <a:path w="832485" h="254000">
                <a:moveTo>
                  <a:pt x="832366" y="0"/>
                </a:moveTo>
                <a:lnTo>
                  <a:pt x="822841" y="0"/>
                </a:lnTo>
                <a:lnTo>
                  <a:pt x="822841" y="127010"/>
                </a:lnTo>
                <a:lnTo>
                  <a:pt x="827531" y="122163"/>
                </a:lnTo>
                <a:lnTo>
                  <a:pt x="832366" y="122163"/>
                </a:lnTo>
                <a:lnTo>
                  <a:pt x="8323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1539" y="3356731"/>
            <a:ext cx="947419" cy="249554"/>
          </a:xfrm>
          <a:custGeom>
            <a:avLst/>
            <a:gdLst/>
            <a:ahLst/>
            <a:cxnLst/>
            <a:rect l="l" t="t" r="r" b="b"/>
            <a:pathLst>
              <a:path w="947420" h="249554">
                <a:moveTo>
                  <a:pt x="852562" y="158130"/>
                </a:moveTo>
                <a:lnTo>
                  <a:pt x="848112" y="160781"/>
                </a:lnTo>
                <a:lnTo>
                  <a:pt x="847350" y="163708"/>
                </a:lnTo>
                <a:lnTo>
                  <a:pt x="848599" y="165994"/>
                </a:lnTo>
                <a:lnTo>
                  <a:pt x="897123" y="249173"/>
                </a:lnTo>
                <a:lnTo>
                  <a:pt x="902614" y="239786"/>
                </a:lnTo>
                <a:lnTo>
                  <a:pt x="892429" y="239786"/>
                </a:lnTo>
                <a:lnTo>
                  <a:pt x="892429" y="222127"/>
                </a:lnTo>
                <a:lnTo>
                  <a:pt x="856859" y="161178"/>
                </a:lnTo>
                <a:lnTo>
                  <a:pt x="855457" y="158892"/>
                </a:lnTo>
                <a:lnTo>
                  <a:pt x="852562" y="158130"/>
                </a:lnTo>
                <a:close/>
              </a:path>
              <a:path w="947420" h="249554">
                <a:moveTo>
                  <a:pt x="892429" y="222127"/>
                </a:moveTo>
                <a:lnTo>
                  <a:pt x="892429" y="239786"/>
                </a:lnTo>
                <a:lnTo>
                  <a:pt x="901939" y="239786"/>
                </a:lnTo>
                <a:lnTo>
                  <a:pt x="901939" y="237378"/>
                </a:lnTo>
                <a:lnTo>
                  <a:pt x="893070" y="237378"/>
                </a:lnTo>
                <a:lnTo>
                  <a:pt x="897198" y="230298"/>
                </a:lnTo>
                <a:lnTo>
                  <a:pt x="892429" y="222127"/>
                </a:lnTo>
                <a:close/>
              </a:path>
              <a:path w="947420" h="249554">
                <a:moveTo>
                  <a:pt x="941716" y="158130"/>
                </a:moveTo>
                <a:lnTo>
                  <a:pt x="938790" y="158892"/>
                </a:lnTo>
                <a:lnTo>
                  <a:pt x="937509" y="161178"/>
                </a:lnTo>
                <a:lnTo>
                  <a:pt x="901964" y="222127"/>
                </a:lnTo>
                <a:lnTo>
                  <a:pt x="901939" y="239786"/>
                </a:lnTo>
                <a:lnTo>
                  <a:pt x="902614" y="239786"/>
                </a:lnTo>
                <a:lnTo>
                  <a:pt x="945769" y="165994"/>
                </a:lnTo>
                <a:lnTo>
                  <a:pt x="947050" y="163708"/>
                </a:lnTo>
                <a:lnTo>
                  <a:pt x="946288" y="160781"/>
                </a:lnTo>
                <a:lnTo>
                  <a:pt x="944002" y="159501"/>
                </a:lnTo>
                <a:lnTo>
                  <a:pt x="941716" y="158130"/>
                </a:lnTo>
                <a:close/>
              </a:path>
              <a:path w="947420" h="249554">
                <a:moveTo>
                  <a:pt x="897198" y="230298"/>
                </a:moveTo>
                <a:lnTo>
                  <a:pt x="893070" y="237378"/>
                </a:lnTo>
                <a:lnTo>
                  <a:pt x="901330" y="237378"/>
                </a:lnTo>
                <a:lnTo>
                  <a:pt x="897198" y="230298"/>
                </a:lnTo>
                <a:close/>
              </a:path>
              <a:path w="947420" h="249554">
                <a:moveTo>
                  <a:pt x="901939" y="222169"/>
                </a:moveTo>
                <a:lnTo>
                  <a:pt x="897198" y="230298"/>
                </a:lnTo>
                <a:lnTo>
                  <a:pt x="901330" y="237378"/>
                </a:lnTo>
                <a:lnTo>
                  <a:pt x="901939" y="237378"/>
                </a:lnTo>
                <a:lnTo>
                  <a:pt x="901939" y="222169"/>
                </a:lnTo>
                <a:close/>
              </a:path>
              <a:path w="947420" h="249554">
                <a:moveTo>
                  <a:pt x="892429" y="124602"/>
                </a:moveTo>
                <a:lnTo>
                  <a:pt x="892454" y="222169"/>
                </a:lnTo>
                <a:lnTo>
                  <a:pt x="897198" y="230298"/>
                </a:lnTo>
                <a:lnTo>
                  <a:pt x="901939" y="222169"/>
                </a:lnTo>
                <a:lnTo>
                  <a:pt x="901939" y="129296"/>
                </a:lnTo>
                <a:lnTo>
                  <a:pt x="897123" y="129296"/>
                </a:lnTo>
                <a:lnTo>
                  <a:pt x="892429" y="124602"/>
                </a:lnTo>
                <a:close/>
              </a:path>
              <a:path w="947420" h="249554">
                <a:moveTo>
                  <a:pt x="9524" y="0"/>
                </a:moveTo>
                <a:lnTo>
                  <a:pt x="0" y="0"/>
                </a:lnTo>
                <a:lnTo>
                  <a:pt x="0" y="127253"/>
                </a:lnTo>
                <a:lnTo>
                  <a:pt x="2154" y="129296"/>
                </a:lnTo>
                <a:lnTo>
                  <a:pt x="892429" y="129296"/>
                </a:lnTo>
                <a:lnTo>
                  <a:pt x="892429" y="124602"/>
                </a:lnTo>
                <a:lnTo>
                  <a:pt x="9524" y="124602"/>
                </a:lnTo>
                <a:lnTo>
                  <a:pt x="4690" y="119755"/>
                </a:lnTo>
                <a:lnTo>
                  <a:pt x="9524" y="119755"/>
                </a:lnTo>
                <a:lnTo>
                  <a:pt x="9524" y="0"/>
                </a:lnTo>
                <a:close/>
              </a:path>
              <a:path w="947420" h="249554">
                <a:moveTo>
                  <a:pt x="899806" y="119755"/>
                </a:moveTo>
                <a:lnTo>
                  <a:pt x="9524" y="119755"/>
                </a:lnTo>
                <a:lnTo>
                  <a:pt x="9524" y="124602"/>
                </a:lnTo>
                <a:lnTo>
                  <a:pt x="892429" y="124602"/>
                </a:lnTo>
                <a:lnTo>
                  <a:pt x="897123" y="129296"/>
                </a:lnTo>
                <a:lnTo>
                  <a:pt x="901939" y="129296"/>
                </a:lnTo>
                <a:lnTo>
                  <a:pt x="901939" y="121919"/>
                </a:lnTo>
                <a:lnTo>
                  <a:pt x="899806" y="119755"/>
                </a:lnTo>
                <a:close/>
              </a:path>
              <a:path w="947420" h="249554">
                <a:moveTo>
                  <a:pt x="9524" y="119755"/>
                </a:moveTo>
                <a:lnTo>
                  <a:pt x="4690" y="119755"/>
                </a:lnTo>
                <a:lnTo>
                  <a:pt x="9524" y="124602"/>
                </a:lnTo>
                <a:lnTo>
                  <a:pt x="9524" y="1197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23169" y="4951988"/>
            <a:ext cx="99695" cy="371475"/>
          </a:xfrm>
          <a:custGeom>
            <a:avLst/>
            <a:gdLst/>
            <a:ahLst/>
            <a:cxnLst/>
            <a:rect l="l" t="t" r="r" b="b"/>
            <a:pathLst>
              <a:path w="99695" h="371475">
                <a:moveTo>
                  <a:pt x="5090" y="281808"/>
                </a:moveTo>
                <a:lnTo>
                  <a:pt x="2804" y="283201"/>
                </a:lnTo>
                <a:lnTo>
                  <a:pt x="640" y="284725"/>
                </a:lnTo>
                <a:lnTo>
                  <a:pt x="0" y="287654"/>
                </a:lnTo>
                <a:lnTo>
                  <a:pt x="1402" y="289809"/>
                </a:lnTo>
                <a:lnTo>
                  <a:pt x="52730" y="371343"/>
                </a:lnTo>
                <a:lnTo>
                  <a:pt x="57729" y="362068"/>
                </a:lnTo>
                <a:lnTo>
                  <a:pt x="47640" y="362068"/>
                </a:lnTo>
                <a:lnTo>
                  <a:pt x="47037" y="344535"/>
                </a:lnTo>
                <a:lnTo>
                  <a:pt x="9418" y="284725"/>
                </a:lnTo>
                <a:lnTo>
                  <a:pt x="8016" y="282570"/>
                </a:lnTo>
                <a:lnTo>
                  <a:pt x="5090" y="281808"/>
                </a:lnTo>
                <a:close/>
              </a:path>
              <a:path w="99695" h="371475">
                <a:moveTo>
                  <a:pt x="47037" y="344535"/>
                </a:moveTo>
                <a:lnTo>
                  <a:pt x="47640" y="362068"/>
                </a:lnTo>
                <a:lnTo>
                  <a:pt x="57149" y="361818"/>
                </a:lnTo>
                <a:lnTo>
                  <a:pt x="57075" y="359663"/>
                </a:lnTo>
                <a:lnTo>
                  <a:pt x="48280" y="359663"/>
                </a:lnTo>
                <a:lnTo>
                  <a:pt x="52092" y="352572"/>
                </a:lnTo>
                <a:lnTo>
                  <a:pt x="47037" y="344535"/>
                </a:lnTo>
                <a:close/>
              </a:path>
              <a:path w="99695" h="371475">
                <a:moveTo>
                  <a:pt x="94122" y="278760"/>
                </a:moveTo>
                <a:lnTo>
                  <a:pt x="91318" y="279653"/>
                </a:lnTo>
                <a:lnTo>
                  <a:pt x="90068" y="281939"/>
                </a:lnTo>
                <a:lnTo>
                  <a:pt x="56547" y="344287"/>
                </a:lnTo>
                <a:lnTo>
                  <a:pt x="57149" y="361818"/>
                </a:lnTo>
                <a:lnTo>
                  <a:pt x="47640" y="362068"/>
                </a:lnTo>
                <a:lnTo>
                  <a:pt x="57729" y="362068"/>
                </a:lnTo>
                <a:lnTo>
                  <a:pt x="98450" y="286511"/>
                </a:lnTo>
                <a:lnTo>
                  <a:pt x="99700" y="284225"/>
                </a:lnTo>
                <a:lnTo>
                  <a:pt x="98816" y="281296"/>
                </a:lnTo>
                <a:lnTo>
                  <a:pt x="96530" y="280034"/>
                </a:lnTo>
                <a:lnTo>
                  <a:pt x="94122" y="278760"/>
                </a:lnTo>
                <a:close/>
              </a:path>
              <a:path w="99695" h="371475">
                <a:moveTo>
                  <a:pt x="52092" y="352572"/>
                </a:moveTo>
                <a:lnTo>
                  <a:pt x="48280" y="359663"/>
                </a:lnTo>
                <a:lnTo>
                  <a:pt x="56387" y="359401"/>
                </a:lnTo>
                <a:lnTo>
                  <a:pt x="52092" y="352572"/>
                </a:lnTo>
                <a:close/>
              </a:path>
              <a:path w="99695" h="371475">
                <a:moveTo>
                  <a:pt x="56547" y="344287"/>
                </a:moveTo>
                <a:lnTo>
                  <a:pt x="52092" y="352572"/>
                </a:lnTo>
                <a:lnTo>
                  <a:pt x="56387" y="359401"/>
                </a:lnTo>
                <a:lnTo>
                  <a:pt x="48280" y="359663"/>
                </a:lnTo>
                <a:lnTo>
                  <a:pt x="57075" y="359663"/>
                </a:lnTo>
                <a:lnTo>
                  <a:pt x="56547" y="344287"/>
                </a:lnTo>
                <a:close/>
              </a:path>
              <a:path w="99695" h="371475">
                <a:moveTo>
                  <a:pt x="44714" y="0"/>
                </a:moveTo>
                <a:lnTo>
                  <a:pt x="35204" y="249"/>
                </a:lnTo>
                <a:lnTo>
                  <a:pt x="47037" y="344535"/>
                </a:lnTo>
                <a:lnTo>
                  <a:pt x="52092" y="352572"/>
                </a:lnTo>
                <a:lnTo>
                  <a:pt x="56547" y="344287"/>
                </a:lnTo>
                <a:lnTo>
                  <a:pt x="44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6961" y="5826312"/>
            <a:ext cx="99695" cy="149860"/>
          </a:xfrm>
          <a:custGeom>
            <a:avLst/>
            <a:gdLst/>
            <a:ahLst/>
            <a:cxnLst/>
            <a:rect l="l" t="t" r="r" b="b"/>
            <a:pathLst>
              <a:path w="99694" h="149860">
                <a:moveTo>
                  <a:pt x="5071" y="60923"/>
                </a:moveTo>
                <a:lnTo>
                  <a:pt x="2785" y="62374"/>
                </a:lnTo>
                <a:lnTo>
                  <a:pt x="630" y="63803"/>
                </a:lnTo>
                <a:lnTo>
                  <a:pt x="0" y="66769"/>
                </a:lnTo>
                <a:lnTo>
                  <a:pt x="1523" y="68960"/>
                </a:lnTo>
                <a:lnTo>
                  <a:pt x="54351" y="149504"/>
                </a:lnTo>
                <a:lnTo>
                  <a:pt x="59069" y="140326"/>
                </a:lnTo>
                <a:lnTo>
                  <a:pt x="49148" y="140326"/>
                </a:lnTo>
                <a:lnTo>
                  <a:pt x="48203" y="122703"/>
                </a:lnTo>
                <a:lnTo>
                  <a:pt x="9393" y="63733"/>
                </a:lnTo>
                <a:lnTo>
                  <a:pt x="8000" y="61529"/>
                </a:lnTo>
                <a:lnTo>
                  <a:pt x="5071" y="60923"/>
                </a:lnTo>
                <a:close/>
              </a:path>
              <a:path w="99694" h="149860">
                <a:moveTo>
                  <a:pt x="48203" y="122703"/>
                </a:moveTo>
                <a:lnTo>
                  <a:pt x="49148" y="140326"/>
                </a:lnTo>
                <a:lnTo>
                  <a:pt x="58673" y="139814"/>
                </a:lnTo>
                <a:lnTo>
                  <a:pt x="58571" y="137897"/>
                </a:lnTo>
                <a:lnTo>
                  <a:pt x="49648" y="137897"/>
                </a:lnTo>
                <a:lnTo>
                  <a:pt x="53402" y="130604"/>
                </a:lnTo>
                <a:lnTo>
                  <a:pt x="48203" y="122703"/>
                </a:lnTo>
                <a:close/>
              </a:path>
              <a:path w="99694" h="149860">
                <a:moveTo>
                  <a:pt x="94106" y="56171"/>
                </a:moveTo>
                <a:lnTo>
                  <a:pt x="91177" y="57089"/>
                </a:lnTo>
                <a:lnTo>
                  <a:pt x="90034" y="59435"/>
                </a:lnTo>
                <a:lnTo>
                  <a:pt x="57728" y="122199"/>
                </a:lnTo>
                <a:lnTo>
                  <a:pt x="58673" y="139814"/>
                </a:lnTo>
                <a:lnTo>
                  <a:pt x="49148" y="140326"/>
                </a:lnTo>
                <a:lnTo>
                  <a:pt x="59069" y="140326"/>
                </a:lnTo>
                <a:lnTo>
                  <a:pt x="98441" y="63733"/>
                </a:lnTo>
                <a:lnTo>
                  <a:pt x="99690" y="61447"/>
                </a:lnTo>
                <a:lnTo>
                  <a:pt x="98797" y="58576"/>
                </a:lnTo>
                <a:lnTo>
                  <a:pt x="96392" y="57363"/>
                </a:lnTo>
                <a:lnTo>
                  <a:pt x="94106" y="56171"/>
                </a:lnTo>
                <a:close/>
              </a:path>
              <a:path w="99694" h="149860">
                <a:moveTo>
                  <a:pt x="53402" y="130604"/>
                </a:moveTo>
                <a:lnTo>
                  <a:pt x="49648" y="137897"/>
                </a:lnTo>
                <a:lnTo>
                  <a:pt x="57911" y="137455"/>
                </a:lnTo>
                <a:lnTo>
                  <a:pt x="53402" y="130604"/>
                </a:lnTo>
                <a:close/>
              </a:path>
              <a:path w="99694" h="149860">
                <a:moveTo>
                  <a:pt x="57728" y="122199"/>
                </a:moveTo>
                <a:lnTo>
                  <a:pt x="53402" y="130604"/>
                </a:lnTo>
                <a:lnTo>
                  <a:pt x="57911" y="137455"/>
                </a:lnTo>
                <a:lnTo>
                  <a:pt x="49648" y="137897"/>
                </a:lnTo>
                <a:lnTo>
                  <a:pt x="58571" y="137897"/>
                </a:lnTo>
                <a:lnTo>
                  <a:pt x="57728" y="122199"/>
                </a:lnTo>
                <a:close/>
              </a:path>
              <a:path w="99694" h="149860">
                <a:moveTo>
                  <a:pt x="51172" y="0"/>
                </a:moveTo>
                <a:lnTo>
                  <a:pt x="41647" y="509"/>
                </a:lnTo>
                <a:lnTo>
                  <a:pt x="48203" y="122703"/>
                </a:lnTo>
                <a:lnTo>
                  <a:pt x="53402" y="130604"/>
                </a:lnTo>
                <a:lnTo>
                  <a:pt x="57728" y="122199"/>
                </a:lnTo>
                <a:lnTo>
                  <a:pt x="51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24968" y="5826453"/>
            <a:ext cx="99695" cy="133985"/>
          </a:xfrm>
          <a:custGeom>
            <a:avLst/>
            <a:gdLst/>
            <a:ahLst/>
            <a:cxnLst/>
            <a:rect l="l" t="t" r="r" b="b"/>
            <a:pathLst>
              <a:path w="99695" h="133985">
                <a:moveTo>
                  <a:pt x="5333" y="41364"/>
                </a:moveTo>
                <a:lnTo>
                  <a:pt x="761" y="43912"/>
                </a:lnTo>
                <a:lnTo>
                  <a:pt x="0" y="46805"/>
                </a:lnTo>
                <a:lnTo>
                  <a:pt x="1249" y="49103"/>
                </a:lnTo>
                <a:lnTo>
                  <a:pt x="47731" y="133493"/>
                </a:lnTo>
                <a:lnTo>
                  <a:pt x="53482" y="124160"/>
                </a:lnTo>
                <a:lnTo>
                  <a:pt x="52699" y="124160"/>
                </a:lnTo>
                <a:lnTo>
                  <a:pt x="43159" y="123934"/>
                </a:lnTo>
                <a:lnTo>
                  <a:pt x="43595" y="106202"/>
                </a:lnTo>
                <a:lnTo>
                  <a:pt x="9509" y="44506"/>
                </a:lnTo>
                <a:lnTo>
                  <a:pt x="8260" y="42208"/>
                </a:lnTo>
                <a:lnTo>
                  <a:pt x="5333" y="41364"/>
                </a:lnTo>
                <a:close/>
              </a:path>
              <a:path w="99695" h="133985">
                <a:moveTo>
                  <a:pt x="43595" y="106202"/>
                </a:moveTo>
                <a:lnTo>
                  <a:pt x="43159" y="123934"/>
                </a:lnTo>
                <a:lnTo>
                  <a:pt x="52699" y="124160"/>
                </a:lnTo>
                <a:lnTo>
                  <a:pt x="52759" y="121743"/>
                </a:lnTo>
                <a:lnTo>
                  <a:pt x="52181" y="121743"/>
                </a:lnTo>
                <a:lnTo>
                  <a:pt x="43921" y="121538"/>
                </a:lnTo>
                <a:lnTo>
                  <a:pt x="48215" y="114564"/>
                </a:lnTo>
                <a:lnTo>
                  <a:pt x="43595" y="106202"/>
                </a:lnTo>
                <a:close/>
              </a:path>
              <a:path w="99695" h="133985">
                <a:moveTo>
                  <a:pt x="94487" y="43494"/>
                </a:moveTo>
                <a:lnTo>
                  <a:pt x="91561" y="44183"/>
                </a:lnTo>
                <a:lnTo>
                  <a:pt x="90159" y="46436"/>
                </a:lnTo>
                <a:lnTo>
                  <a:pt x="53132" y="106578"/>
                </a:lnTo>
                <a:lnTo>
                  <a:pt x="52699" y="124160"/>
                </a:lnTo>
                <a:lnTo>
                  <a:pt x="53482" y="124160"/>
                </a:lnTo>
                <a:lnTo>
                  <a:pt x="98297" y="51422"/>
                </a:lnTo>
                <a:lnTo>
                  <a:pt x="99700" y="49185"/>
                </a:lnTo>
                <a:lnTo>
                  <a:pt x="99059" y="46256"/>
                </a:lnTo>
                <a:lnTo>
                  <a:pt x="94487" y="43494"/>
                </a:lnTo>
                <a:close/>
              </a:path>
              <a:path w="99695" h="133985">
                <a:moveTo>
                  <a:pt x="48215" y="114564"/>
                </a:moveTo>
                <a:lnTo>
                  <a:pt x="43921" y="121538"/>
                </a:lnTo>
                <a:lnTo>
                  <a:pt x="52181" y="121743"/>
                </a:lnTo>
                <a:lnTo>
                  <a:pt x="48215" y="114564"/>
                </a:lnTo>
                <a:close/>
              </a:path>
              <a:path w="99695" h="133985">
                <a:moveTo>
                  <a:pt x="53132" y="106578"/>
                </a:moveTo>
                <a:lnTo>
                  <a:pt x="48215" y="114564"/>
                </a:lnTo>
                <a:lnTo>
                  <a:pt x="52181" y="121743"/>
                </a:lnTo>
                <a:lnTo>
                  <a:pt x="52759" y="121743"/>
                </a:lnTo>
                <a:lnTo>
                  <a:pt x="53132" y="106578"/>
                </a:lnTo>
                <a:close/>
              </a:path>
              <a:path w="99695" h="133985">
                <a:moveTo>
                  <a:pt x="46207" y="0"/>
                </a:moveTo>
                <a:lnTo>
                  <a:pt x="43595" y="106202"/>
                </a:lnTo>
                <a:lnTo>
                  <a:pt x="48215" y="114564"/>
                </a:lnTo>
                <a:lnTo>
                  <a:pt x="53132" y="106578"/>
                </a:lnTo>
                <a:lnTo>
                  <a:pt x="55747" y="228"/>
                </a:lnTo>
                <a:lnTo>
                  <a:pt x="462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3435" y="3356731"/>
            <a:ext cx="891540" cy="241300"/>
          </a:xfrm>
          <a:custGeom>
            <a:avLst/>
            <a:gdLst/>
            <a:ahLst/>
            <a:cxnLst/>
            <a:rect l="l" t="t" r="r" b="b"/>
            <a:pathLst>
              <a:path w="891540" h="241300">
                <a:moveTo>
                  <a:pt x="796808" y="150235"/>
                </a:moveTo>
                <a:lnTo>
                  <a:pt x="792236" y="152796"/>
                </a:lnTo>
                <a:lnTo>
                  <a:pt x="791474" y="155691"/>
                </a:lnTo>
                <a:lnTo>
                  <a:pt x="792754" y="157977"/>
                </a:lnTo>
                <a:lnTo>
                  <a:pt x="841369" y="241310"/>
                </a:lnTo>
                <a:lnTo>
                  <a:pt x="846925" y="231769"/>
                </a:lnTo>
                <a:lnTo>
                  <a:pt x="836554" y="231769"/>
                </a:lnTo>
                <a:lnTo>
                  <a:pt x="836547" y="214223"/>
                </a:lnTo>
                <a:lnTo>
                  <a:pt x="800983" y="153283"/>
                </a:lnTo>
                <a:lnTo>
                  <a:pt x="799734" y="150997"/>
                </a:lnTo>
                <a:lnTo>
                  <a:pt x="796808" y="150235"/>
                </a:lnTo>
                <a:close/>
              </a:path>
              <a:path w="891540" h="241300">
                <a:moveTo>
                  <a:pt x="836554" y="214233"/>
                </a:moveTo>
                <a:lnTo>
                  <a:pt x="836554" y="231769"/>
                </a:lnTo>
                <a:lnTo>
                  <a:pt x="846094" y="231769"/>
                </a:lnTo>
                <a:lnTo>
                  <a:pt x="846094" y="229483"/>
                </a:lnTo>
                <a:lnTo>
                  <a:pt x="837194" y="229483"/>
                </a:lnTo>
                <a:lnTo>
                  <a:pt x="841322" y="222404"/>
                </a:lnTo>
                <a:lnTo>
                  <a:pt x="836554" y="214233"/>
                </a:lnTo>
                <a:close/>
              </a:path>
              <a:path w="891540" h="241300">
                <a:moveTo>
                  <a:pt x="885962" y="150235"/>
                </a:moveTo>
                <a:lnTo>
                  <a:pt x="883036" y="150997"/>
                </a:lnTo>
                <a:lnTo>
                  <a:pt x="881633" y="153283"/>
                </a:lnTo>
                <a:lnTo>
                  <a:pt x="846094" y="214223"/>
                </a:lnTo>
                <a:lnTo>
                  <a:pt x="846094" y="231769"/>
                </a:lnTo>
                <a:lnTo>
                  <a:pt x="846925" y="231769"/>
                </a:lnTo>
                <a:lnTo>
                  <a:pt x="889894" y="157977"/>
                </a:lnTo>
                <a:lnTo>
                  <a:pt x="891296" y="155691"/>
                </a:lnTo>
                <a:lnTo>
                  <a:pt x="890534" y="152796"/>
                </a:lnTo>
                <a:lnTo>
                  <a:pt x="885962" y="150235"/>
                </a:lnTo>
                <a:close/>
              </a:path>
              <a:path w="891540" h="241300">
                <a:moveTo>
                  <a:pt x="841322" y="222404"/>
                </a:moveTo>
                <a:lnTo>
                  <a:pt x="837194" y="229483"/>
                </a:lnTo>
                <a:lnTo>
                  <a:pt x="845454" y="229483"/>
                </a:lnTo>
                <a:lnTo>
                  <a:pt x="841322" y="222404"/>
                </a:lnTo>
                <a:close/>
              </a:path>
              <a:path w="891540" h="241300">
                <a:moveTo>
                  <a:pt x="846094" y="214223"/>
                </a:moveTo>
                <a:lnTo>
                  <a:pt x="841322" y="222404"/>
                </a:lnTo>
                <a:lnTo>
                  <a:pt x="845454" y="229483"/>
                </a:lnTo>
                <a:lnTo>
                  <a:pt x="846094" y="229483"/>
                </a:lnTo>
                <a:lnTo>
                  <a:pt x="846094" y="214223"/>
                </a:lnTo>
                <a:close/>
              </a:path>
              <a:path w="891540" h="241300">
                <a:moveTo>
                  <a:pt x="836554" y="120639"/>
                </a:moveTo>
                <a:lnTo>
                  <a:pt x="836554" y="214233"/>
                </a:lnTo>
                <a:lnTo>
                  <a:pt x="841322" y="222404"/>
                </a:lnTo>
                <a:lnTo>
                  <a:pt x="846088" y="214233"/>
                </a:lnTo>
                <a:lnTo>
                  <a:pt x="846094" y="125364"/>
                </a:lnTo>
                <a:lnTo>
                  <a:pt x="841369" y="125364"/>
                </a:lnTo>
                <a:lnTo>
                  <a:pt x="836554" y="120639"/>
                </a:lnTo>
                <a:close/>
              </a:path>
              <a:path w="891540" h="241300">
                <a:moveTo>
                  <a:pt x="9540" y="0"/>
                </a:moveTo>
                <a:lnTo>
                  <a:pt x="0" y="0"/>
                </a:lnTo>
                <a:lnTo>
                  <a:pt x="0" y="123200"/>
                </a:lnTo>
                <a:lnTo>
                  <a:pt x="2042" y="125364"/>
                </a:lnTo>
                <a:lnTo>
                  <a:pt x="836554" y="125364"/>
                </a:lnTo>
                <a:lnTo>
                  <a:pt x="836554" y="120639"/>
                </a:lnTo>
                <a:lnTo>
                  <a:pt x="9540" y="120639"/>
                </a:lnTo>
                <a:lnTo>
                  <a:pt x="4693" y="115823"/>
                </a:lnTo>
                <a:lnTo>
                  <a:pt x="9540" y="115823"/>
                </a:lnTo>
                <a:lnTo>
                  <a:pt x="9540" y="0"/>
                </a:lnTo>
                <a:close/>
              </a:path>
              <a:path w="891540" h="241300">
                <a:moveTo>
                  <a:pt x="844052" y="115823"/>
                </a:moveTo>
                <a:lnTo>
                  <a:pt x="9540" y="115823"/>
                </a:lnTo>
                <a:lnTo>
                  <a:pt x="9540" y="120639"/>
                </a:lnTo>
                <a:lnTo>
                  <a:pt x="836554" y="120639"/>
                </a:lnTo>
                <a:lnTo>
                  <a:pt x="841369" y="125364"/>
                </a:lnTo>
                <a:lnTo>
                  <a:pt x="846094" y="125364"/>
                </a:lnTo>
                <a:lnTo>
                  <a:pt x="846094" y="117988"/>
                </a:lnTo>
                <a:lnTo>
                  <a:pt x="844052" y="115823"/>
                </a:lnTo>
                <a:close/>
              </a:path>
              <a:path w="891540" h="241300">
                <a:moveTo>
                  <a:pt x="9540" y="115823"/>
                </a:moveTo>
                <a:lnTo>
                  <a:pt x="4693" y="115823"/>
                </a:lnTo>
                <a:lnTo>
                  <a:pt x="9540" y="120639"/>
                </a:lnTo>
                <a:lnTo>
                  <a:pt x="9540" y="115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30954" y="6283583"/>
            <a:ext cx="969644" cy="338455"/>
          </a:xfrm>
          <a:custGeom>
            <a:avLst/>
            <a:gdLst/>
            <a:ahLst/>
            <a:cxnLst/>
            <a:rect l="l" t="t" r="r" b="b"/>
            <a:pathLst>
              <a:path w="969644" h="338454">
                <a:moveTo>
                  <a:pt x="821435" y="238637"/>
                </a:moveTo>
                <a:lnTo>
                  <a:pt x="735842" y="288523"/>
                </a:lnTo>
                <a:lnTo>
                  <a:pt x="821435" y="338423"/>
                </a:lnTo>
                <a:lnTo>
                  <a:pt x="824365" y="337649"/>
                </a:lnTo>
                <a:lnTo>
                  <a:pt x="825626" y="335375"/>
                </a:lnTo>
                <a:lnTo>
                  <a:pt x="826901" y="333100"/>
                </a:lnTo>
                <a:lnTo>
                  <a:pt x="826139" y="330195"/>
                </a:lnTo>
                <a:lnTo>
                  <a:pt x="762860" y="293286"/>
                </a:lnTo>
                <a:lnTo>
                  <a:pt x="745367" y="293286"/>
                </a:lnTo>
                <a:lnTo>
                  <a:pt x="745367" y="283761"/>
                </a:lnTo>
                <a:lnTo>
                  <a:pt x="762881" y="283761"/>
                </a:lnTo>
                <a:lnTo>
                  <a:pt x="826139" y="246875"/>
                </a:lnTo>
                <a:lnTo>
                  <a:pt x="826901" y="243946"/>
                </a:lnTo>
                <a:lnTo>
                  <a:pt x="825626" y="241672"/>
                </a:lnTo>
                <a:lnTo>
                  <a:pt x="824365" y="239399"/>
                </a:lnTo>
                <a:lnTo>
                  <a:pt x="821435" y="238637"/>
                </a:lnTo>
                <a:close/>
              </a:path>
              <a:path w="969644" h="338454">
                <a:moveTo>
                  <a:pt x="762881" y="283761"/>
                </a:moveTo>
                <a:lnTo>
                  <a:pt x="745367" y="283761"/>
                </a:lnTo>
                <a:lnTo>
                  <a:pt x="745367" y="293286"/>
                </a:lnTo>
                <a:lnTo>
                  <a:pt x="762860" y="293286"/>
                </a:lnTo>
                <a:lnTo>
                  <a:pt x="761758" y="292643"/>
                </a:lnTo>
                <a:lnTo>
                  <a:pt x="747653" y="292643"/>
                </a:lnTo>
                <a:lnTo>
                  <a:pt x="747653" y="284416"/>
                </a:lnTo>
                <a:lnTo>
                  <a:pt x="761758" y="284416"/>
                </a:lnTo>
                <a:lnTo>
                  <a:pt x="762881" y="283761"/>
                </a:lnTo>
                <a:close/>
              </a:path>
              <a:path w="969644" h="338454">
                <a:moveTo>
                  <a:pt x="959738" y="283761"/>
                </a:moveTo>
                <a:lnTo>
                  <a:pt x="762881" y="283761"/>
                </a:lnTo>
                <a:lnTo>
                  <a:pt x="754705" y="288530"/>
                </a:lnTo>
                <a:lnTo>
                  <a:pt x="762860" y="293286"/>
                </a:lnTo>
                <a:lnTo>
                  <a:pt x="967109" y="293286"/>
                </a:lnTo>
                <a:lnTo>
                  <a:pt x="969263" y="291155"/>
                </a:lnTo>
                <a:lnTo>
                  <a:pt x="969263" y="288523"/>
                </a:lnTo>
                <a:lnTo>
                  <a:pt x="959738" y="288523"/>
                </a:lnTo>
                <a:lnTo>
                  <a:pt x="959738" y="283761"/>
                </a:lnTo>
                <a:close/>
              </a:path>
              <a:path w="969644" h="338454">
                <a:moveTo>
                  <a:pt x="747653" y="284416"/>
                </a:moveTo>
                <a:lnTo>
                  <a:pt x="747653" y="292643"/>
                </a:lnTo>
                <a:lnTo>
                  <a:pt x="754705" y="288530"/>
                </a:lnTo>
                <a:lnTo>
                  <a:pt x="747653" y="284416"/>
                </a:lnTo>
                <a:close/>
              </a:path>
              <a:path w="969644" h="338454">
                <a:moveTo>
                  <a:pt x="754705" y="288530"/>
                </a:moveTo>
                <a:lnTo>
                  <a:pt x="747653" y="292643"/>
                </a:lnTo>
                <a:lnTo>
                  <a:pt x="761758" y="292643"/>
                </a:lnTo>
                <a:lnTo>
                  <a:pt x="754705" y="288530"/>
                </a:lnTo>
                <a:close/>
              </a:path>
              <a:path w="969644" h="338454">
                <a:moveTo>
                  <a:pt x="761758" y="284416"/>
                </a:moveTo>
                <a:lnTo>
                  <a:pt x="747653" y="284416"/>
                </a:lnTo>
                <a:lnTo>
                  <a:pt x="754705" y="288530"/>
                </a:lnTo>
                <a:lnTo>
                  <a:pt x="761758" y="284416"/>
                </a:lnTo>
                <a:close/>
              </a:path>
              <a:path w="969644" h="338454">
                <a:moveTo>
                  <a:pt x="959738" y="59624"/>
                </a:moveTo>
                <a:lnTo>
                  <a:pt x="959738" y="288523"/>
                </a:lnTo>
                <a:lnTo>
                  <a:pt x="964442" y="283761"/>
                </a:lnTo>
                <a:lnTo>
                  <a:pt x="969263" y="283761"/>
                </a:lnTo>
                <a:lnTo>
                  <a:pt x="969263" y="64388"/>
                </a:lnTo>
                <a:lnTo>
                  <a:pt x="964442" y="64388"/>
                </a:lnTo>
                <a:lnTo>
                  <a:pt x="959738" y="59624"/>
                </a:lnTo>
                <a:close/>
              </a:path>
              <a:path w="969644" h="338454">
                <a:moveTo>
                  <a:pt x="969263" y="283761"/>
                </a:moveTo>
                <a:lnTo>
                  <a:pt x="964442" y="283761"/>
                </a:lnTo>
                <a:lnTo>
                  <a:pt x="959738" y="288523"/>
                </a:lnTo>
                <a:lnTo>
                  <a:pt x="969263" y="288523"/>
                </a:lnTo>
                <a:lnTo>
                  <a:pt x="969263" y="283761"/>
                </a:lnTo>
                <a:close/>
              </a:path>
              <a:path w="969644" h="338454">
                <a:moveTo>
                  <a:pt x="9524" y="0"/>
                </a:moveTo>
                <a:lnTo>
                  <a:pt x="0" y="0"/>
                </a:lnTo>
                <a:lnTo>
                  <a:pt x="0" y="62246"/>
                </a:lnTo>
                <a:lnTo>
                  <a:pt x="2167" y="64388"/>
                </a:lnTo>
                <a:lnTo>
                  <a:pt x="959738" y="64388"/>
                </a:lnTo>
                <a:lnTo>
                  <a:pt x="959738" y="59624"/>
                </a:lnTo>
                <a:lnTo>
                  <a:pt x="9524" y="59624"/>
                </a:lnTo>
                <a:lnTo>
                  <a:pt x="4703" y="54863"/>
                </a:lnTo>
                <a:lnTo>
                  <a:pt x="9524" y="54863"/>
                </a:lnTo>
                <a:lnTo>
                  <a:pt x="9524" y="0"/>
                </a:lnTo>
                <a:close/>
              </a:path>
              <a:path w="969644" h="338454">
                <a:moveTo>
                  <a:pt x="967109" y="54863"/>
                </a:moveTo>
                <a:lnTo>
                  <a:pt x="9524" y="54863"/>
                </a:lnTo>
                <a:lnTo>
                  <a:pt x="9524" y="59624"/>
                </a:lnTo>
                <a:lnTo>
                  <a:pt x="959738" y="59624"/>
                </a:lnTo>
                <a:lnTo>
                  <a:pt x="964442" y="64388"/>
                </a:lnTo>
                <a:lnTo>
                  <a:pt x="969263" y="64388"/>
                </a:lnTo>
                <a:lnTo>
                  <a:pt x="969263" y="56994"/>
                </a:lnTo>
                <a:lnTo>
                  <a:pt x="967109" y="54863"/>
                </a:lnTo>
                <a:close/>
              </a:path>
              <a:path w="969644" h="338454">
                <a:moveTo>
                  <a:pt x="9524" y="54863"/>
                </a:moveTo>
                <a:lnTo>
                  <a:pt x="4703" y="54863"/>
                </a:lnTo>
                <a:lnTo>
                  <a:pt x="9524" y="59624"/>
                </a:lnTo>
                <a:lnTo>
                  <a:pt x="9524" y="54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14978" y="4502173"/>
            <a:ext cx="1510665" cy="65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logía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  <a:p>
            <a:pPr marL="624840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8</a:t>
            </a:r>
            <a:r>
              <a:rPr sz="1400" spc="-10" dirty="0">
                <a:latin typeface="Calibri"/>
                <a:cs typeface="Calibri"/>
              </a:rPr>
              <a:t>6</a:t>
            </a:r>
            <a:r>
              <a:rPr sz="1400" dirty="0">
                <a:latin typeface="Calibri"/>
                <a:cs typeface="Calibri"/>
              </a:rPr>
              <a:t>6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0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400" dirty="0">
                <a:latin typeface="Calibri"/>
                <a:cs typeface="Calibri"/>
              </a:rPr>
              <a:t>2%)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200" spc="-45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ia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(10</a:t>
            </a:r>
            <a:r>
              <a:rPr sz="1200" spc="-5" dirty="0">
                <a:latin typeface="Calibri"/>
                <a:cs typeface="Calibri"/>
              </a:rPr>
              <a:t>6</a:t>
            </a:r>
            <a:r>
              <a:rPr sz="1200" dirty="0"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06752" y="6471693"/>
            <a:ext cx="186118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2+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116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400" b="1" spc="-114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14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,3</a:t>
            </a:r>
            <a:r>
              <a:rPr sz="14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4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1000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27983" y="5374130"/>
            <a:ext cx="133286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marR="5080" indent="-34925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Segu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ie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18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10" dirty="0">
                <a:latin typeface="Calibri"/>
                <a:cs typeface="Calibri"/>
              </a:rPr>
              <a:t>7</a:t>
            </a:r>
            <a:r>
              <a:rPr sz="1400" dirty="0">
                <a:latin typeface="Calibri"/>
                <a:cs typeface="Calibri"/>
              </a:rPr>
              <a:t>5</a:t>
            </a:r>
            <a:r>
              <a:rPr sz="1400" spc="-10" dirty="0">
                <a:latin typeface="Calibri"/>
                <a:cs typeface="Calibri"/>
              </a:rPr>
              <a:t>/</a:t>
            </a:r>
            <a:r>
              <a:rPr sz="1400" dirty="0">
                <a:latin typeface="Calibri"/>
                <a:cs typeface="Calibri"/>
              </a:rPr>
              <a:t>3</a:t>
            </a: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039995" y="4947153"/>
            <a:ext cx="99695" cy="368300"/>
          </a:xfrm>
          <a:custGeom>
            <a:avLst/>
            <a:gdLst/>
            <a:ahLst/>
            <a:cxnLst/>
            <a:rect l="l" t="t" r="r" b="b"/>
            <a:pathLst>
              <a:path w="99695" h="368300">
                <a:moveTo>
                  <a:pt x="5090" y="278261"/>
                </a:moveTo>
                <a:lnTo>
                  <a:pt x="2926" y="279653"/>
                </a:lnTo>
                <a:lnTo>
                  <a:pt x="640" y="281059"/>
                </a:lnTo>
                <a:lnTo>
                  <a:pt x="0" y="283976"/>
                </a:lnTo>
                <a:lnTo>
                  <a:pt x="1402" y="286262"/>
                </a:lnTo>
                <a:lnTo>
                  <a:pt x="52577" y="367927"/>
                </a:lnTo>
                <a:lnTo>
                  <a:pt x="57597" y="358652"/>
                </a:lnTo>
                <a:lnTo>
                  <a:pt x="47487" y="358652"/>
                </a:lnTo>
                <a:lnTo>
                  <a:pt x="46940" y="341064"/>
                </a:lnTo>
                <a:lnTo>
                  <a:pt x="9509" y="281177"/>
                </a:lnTo>
                <a:lnTo>
                  <a:pt x="8138" y="279023"/>
                </a:lnTo>
                <a:lnTo>
                  <a:pt x="5090" y="278261"/>
                </a:lnTo>
                <a:close/>
              </a:path>
              <a:path w="99695" h="368300">
                <a:moveTo>
                  <a:pt x="46940" y="341064"/>
                </a:moveTo>
                <a:lnTo>
                  <a:pt x="47487" y="358652"/>
                </a:lnTo>
                <a:lnTo>
                  <a:pt x="57028" y="358402"/>
                </a:lnTo>
                <a:lnTo>
                  <a:pt x="56960" y="356234"/>
                </a:lnTo>
                <a:lnTo>
                  <a:pt x="48005" y="356234"/>
                </a:lnTo>
                <a:lnTo>
                  <a:pt x="51913" y="349021"/>
                </a:lnTo>
                <a:lnTo>
                  <a:pt x="46940" y="341064"/>
                </a:lnTo>
                <a:close/>
              </a:path>
              <a:path w="99695" h="368300">
                <a:moveTo>
                  <a:pt x="94244" y="275462"/>
                </a:moveTo>
                <a:lnTo>
                  <a:pt x="91318" y="276356"/>
                </a:lnTo>
                <a:lnTo>
                  <a:pt x="90037" y="278642"/>
                </a:lnTo>
                <a:lnTo>
                  <a:pt x="56472" y="340605"/>
                </a:lnTo>
                <a:lnTo>
                  <a:pt x="57028" y="358402"/>
                </a:lnTo>
                <a:lnTo>
                  <a:pt x="47487" y="358652"/>
                </a:lnTo>
                <a:lnTo>
                  <a:pt x="57597" y="358652"/>
                </a:lnTo>
                <a:lnTo>
                  <a:pt x="98419" y="283214"/>
                </a:lnTo>
                <a:lnTo>
                  <a:pt x="99700" y="280928"/>
                </a:lnTo>
                <a:lnTo>
                  <a:pt x="98938" y="278011"/>
                </a:lnTo>
                <a:lnTo>
                  <a:pt x="96530" y="276737"/>
                </a:lnTo>
                <a:lnTo>
                  <a:pt x="94244" y="275462"/>
                </a:lnTo>
                <a:close/>
              </a:path>
              <a:path w="99695" h="368300">
                <a:moveTo>
                  <a:pt x="51913" y="349021"/>
                </a:moveTo>
                <a:lnTo>
                  <a:pt x="48005" y="356234"/>
                </a:lnTo>
                <a:lnTo>
                  <a:pt x="56266" y="355985"/>
                </a:lnTo>
                <a:lnTo>
                  <a:pt x="51913" y="349021"/>
                </a:lnTo>
                <a:close/>
              </a:path>
              <a:path w="99695" h="368300">
                <a:moveTo>
                  <a:pt x="56472" y="340605"/>
                </a:moveTo>
                <a:lnTo>
                  <a:pt x="51913" y="349021"/>
                </a:lnTo>
                <a:lnTo>
                  <a:pt x="56266" y="355985"/>
                </a:lnTo>
                <a:lnTo>
                  <a:pt x="48005" y="356234"/>
                </a:lnTo>
                <a:lnTo>
                  <a:pt x="56960" y="356234"/>
                </a:lnTo>
                <a:lnTo>
                  <a:pt x="56472" y="340605"/>
                </a:lnTo>
                <a:close/>
              </a:path>
              <a:path w="99695" h="368300">
                <a:moveTo>
                  <a:pt x="45841" y="0"/>
                </a:moveTo>
                <a:lnTo>
                  <a:pt x="36332" y="380"/>
                </a:lnTo>
                <a:lnTo>
                  <a:pt x="46940" y="341064"/>
                </a:lnTo>
                <a:lnTo>
                  <a:pt x="51913" y="349021"/>
                </a:lnTo>
                <a:lnTo>
                  <a:pt x="56472" y="340605"/>
                </a:lnTo>
                <a:lnTo>
                  <a:pt x="458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102227" y="6369356"/>
            <a:ext cx="80327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VP</a:t>
            </a:r>
            <a:r>
              <a:rPr sz="1400" dirty="0">
                <a:latin typeface="Calibri"/>
                <a:cs typeface="Calibri"/>
              </a:rPr>
              <a:t>H+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3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alibri"/>
                <a:cs typeface="Calibri"/>
              </a:rPr>
              <a:t>(</a:t>
            </a:r>
            <a:r>
              <a:rPr sz="1400" b="1" dirty="0">
                <a:latin typeface="Calibri"/>
                <a:cs typeface="Calibri"/>
              </a:rPr>
              <a:t>3</a:t>
            </a:r>
            <a:r>
              <a:rPr sz="1400" b="1" spc="-10" dirty="0">
                <a:latin typeface="Calibri"/>
                <a:cs typeface="Calibri"/>
              </a:rPr>
              <a:t>0</a:t>
            </a:r>
            <a:r>
              <a:rPr sz="1400" b="1" dirty="0">
                <a:latin typeface="Calibri"/>
                <a:cs typeface="Calibri"/>
              </a:rPr>
              <a:t>,</a:t>
            </a:r>
            <a:r>
              <a:rPr sz="1400" b="1" spc="-10" dirty="0">
                <a:latin typeface="Calibri"/>
                <a:cs typeface="Calibri"/>
              </a:rPr>
              <a:t>2</a:t>
            </a:r>
            <a:r>
              <a:rPr sz="1400" b="1" dirty="0">
                <a:latin typeface="Calibri"/>
                <a:cs typeface="Calibri"/>
              </a:rPr>
              <a:t>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77494" y="6368668"/>
            <a:ext cx="75692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V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H-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12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52859" y="5818321"/>
            <a:ext cx="644525" cy="492125"/>
          </a:xfrm>
          <a:custGeom>
            <a:avLst/>
            <a:gdLst/>
            <a:ahLst/>
            <a:cxnLst/>
            <a:rect l="l" t="t" r="r" b="b"/>
            <a:pathLst>
              <a:path w="644525" h="492125">
                <a:moveTo>
                  <a:pt x="5333" y="400766"/>
                </a:moveTo>
                <a:lnTo>
                  <a:pt x="761" y="403421"/>
                </a:lnTo>
                <a:lnTo>
                  <a:pt x="0" y="406338"/>
                </a:lnTo>
                <a:lnTo>
                  <a:pt x="1402" y="408611"/>
                </a:lnTo>
                <a:lnTo>
                  <a:pt x="49926" y="491861"/>
                </a:lnTo>
                <a:lnTo>
                  <a:pt x="55443" y="482419"/>
                </a:lnTo>
                <a:lnTo>
                  <a:pt x="45232" y="482419"/>
                </a:lnTo>
                <a:lnTo>
                  <a:pt x="45232" y="464805"/>
                </a:lnTo>
                <a:lnTo>
                  <a:pt x="9662" y="403814"/>
                </a:lnTo>
                <a:lnTo>
                  <a:pt x="8260" y="401540"/>
                </a:lnTo>
                <a:lnTo>
                  <a:pt x="5333" y="400766"/>
                </a:lnTo>
                <a:close/>
              </a:path>
              <a:path w="644525" h="492125">
                <a:moveTo>
                  <a:pt x="45232" y="464805"/>
                </a:moveTo>
                <a:lnTo>
                  <a:pt x="45232" y="482419"/>
                </a:lnTo>
                <a:lnTo>
                  <a:pt x="54742" y="482419"/>
                </a:lnTo>
                <a:lnTo>
                  <a:pt x="54742" y="480014"/>
                </a:lnTo>
                <a:lnTo>
                  <a:pt x="45872" y="480014"/>
                </a:lnTo>
                <a:lnTo>
                  <a:pt x="49987" y="472958"/>
                </a:lnTo>
                <a:lnTo>
                  <a:pt x="45232" y="464805"/>
                </a:lnTo>
                <a:close/>
              </a:path>
              <a:path w="644525" h="492125">
                <a:moveTo>
                  <a:pt x="94487" y="400766"/>
                </a:moveTo>
                <a:lnTo>
                  <a:pt x="91592" y="401540"/>
                </a:lnTo>
                <a:lnTo>
                  <a:pt x="90312" y="403814"/>
                </a:lnTo>
                <a:lnTo>
                  <a:pt x="54742" y="464805"/>
                </a:lnTo>
                <a:lnTo>
                  <a:pt x="54742" y="482419"/>
                </a:lnTo>
                <a:lnTo>
                  <a:pt x="55443" y="482419"/>
                </a:lnTo>
                <a:lnTo>
                  <a:pt x="98572" y="408611"/>
                </a:lnTo>
                <a:lnTo>
                  <a:pt x="99821" y="406338"/>
                </a:lnTo>
                <a:lnTo>
                  <a:pt x="99059" y="403421"/>
                </a:lnTo>
                <a:lnTo>
                  <a:pt x="94487" y="400766"/>
                </a:lnTo>
                <a:close/>
              </a:path>
              <a:path w="644525" h="492125">
                <a:moveTo>
                  <a:pt x="49987" y="472958"/>
                </a:moveTo>
                <a:lnTo>
                  <a:pt x="45872" y="480014"/>
                </a:lnTo>
                <a:lnTo>
                  <a:pt x="54101" y="480014"/>
                </a:lnTo>
                <a:lnTo>
                  <a:pt x="49987" y="472958"/>
                </a:lnTo>
                <a:close/>
              </a:path>
              <a:path w="644525" h="492125">
                <a:moveTo>
                  <a:pt x="54742" y="464805"/>
                </a:moveTo>
                <a:lnTo>
                  <a:pt x="49987" y="472958"/>
                </a:lnTo>
                <a:lnTo>
                  <a:pt x="54101" y="480014"/>
                </a:lnTo>
                <a:lnTo>
                  <a:pt x="54742" y="480014"/>
                </a:lnTo>
                <a:lnTo>
                  <a:pt x="54742" y="464805"/>
                </a:lnTo>
                <a:close/>
              </a:path>
              <a:path w="644525" h="492125">
                <a:moveTo>
                  <a:pt x="634898" y="241151"/>
                </a:moveTo>
                <a:lnTo>
                  <a:pt x="47243" y="241151"/>
                </a:lnTo>
                <a:lnTo>
                  <a:pt x="45232" y="243282"/>
                </a:lnTo>
                <a:lnTo>
                  <a:pt x="45232" y="464805"/>
                </a:lnTo>
                <a:lnTo>
                  <a:pt x="49987" y="472958"/>
                </a:lnTo>
                <a:lnTo>
                  <a:pt x="54742" y="464805"/>
                </a:lnTo>
                <a:lnTo>
                  <a:pt x="54742" y="250676"/>
                </a:lnTo>
                <a:lnTo>
                  <a:pt x="49926" y="250676"/>
                </a:lnTo>
                <a:lnTo>
                  <a:pt x="54742" y="245912"/>
                </a:lnTo>
                <a:lnTo>
                  <a:pt x="634898" y="245912"/>
                </a:lnTo>
                <a:lnTo>
                  <a:pt x="634898" y="241151"/>
                </a:lnTo>
                <a:close/>
              </a:path>
              <a:path w="644525" h="492125">
                <a:moveTo>
                  <a:pt x="54742" y="245912"/>
                </a:moveTo>
                <a:lnTo>
                  <a:pt x="49926" y="250676"/>
                </a:lnTo>
                <a:lnTo>
                  <a:pt x="54742" y="250676"/>
                </a:lnTo>
                <a:lnTo>
                  <a:pt x="54742" y="245912"/>
                </a:lnTo>
                <a:close/>
              </a:path>
              <a:path w="644525" h="492125">
                <a:moveTo>
                  <a:pt x="644408" y="241151"/>
                </a:moveTo>
                <a:lnTo>
                  <a:pt x="639714" y="241151"/>
                </a:lnTo>
                <a:lnTo>
                  <a:pt x="634898" y="245912"/>
                </a:lnTo>
                <a:lnTo>
                  <a:pt x="54742" y="245912"/>
                </a:lnTo>
                <a:lnTo>
                  <a:pt x="54742" y="250676"/>
                </a:lnTo>
                <a:lnTo>
                  <a:pt x="642244" y="250676"/>
                </a:lnTo>
                <a:lnTo>
                  <a:pt x="644408" y="248555"/>
                </a:lnTo>
                <a:lnTo>
                  <a:pt x="644408" y="241151"/>
                </a:lnTo>
                <a:close/>
              </a:path>
              <a:path w="644525" h="492125">
                <a:moveTo>
                  <a:pt x="644408" y="0"/>
                </a:moveTo>
                <a:lnTo>
                  <a:pt x="634898" y="0"/>
                </a:lnTo>
                <a:lnTo>
                  <a:pt x="634898" y="245912"/>
                </a:lnTo>
                <a:lnTo>
                  <a:pt x="639714" y="241151"/>
                </a:lnTo>
                <a:lnTo>
                  <a:pt x="644408" y="241151"/>
                </a:lnTo>
                <a:lnTo>
                  <a:pt x="6444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87758" y="5818321"/>
            <a:ext cx="617220" cy="491490"/>
          </a:xfrm>
          <a:custGeom>
            <a:avLst/>
            <a:gdLst/>
            <a:ahLst/>
            <a:cxnLst/>
            <a:rect l="l" t="t" r="r" b="b"/>
            <a:pathLst>
              <a:path w="617220" h="491489">
                <a:moveTo>
                  <a:pt x="522579" y="399955"/>
                </a:moveTo>
                <a:lnTo>
                  <a:pt x="518007" y="402610"/>
                </a:lnTo>
                <a:lnTo>
                  <a:pt x="517245" y="405515"/>
                </a:lnTo>
                <a:lnTo>
                  <a:pt x="518647" y="407788"/>
                </a:lnTo>
                <a:lnTo>
                  <a:pt x="567171" y="491038"/>
                </a:lnTo>
                <a:lnTo>
                  <a:pt x="572682" y="481583"/>
                </a:lnTo>
                <a:lnTo>
                  <a:pt x="562355" y="481583"/>
                </a:lnTo>
                <a:lnTo>
                  <a:pt x="562355" y="463982"/>
                </a:lnTo>
                <a:lnTo>
                  <a:pt x="526785" y="402991"/>
                </a:lnTo>
                <a:lnTo>
                  <a:pt x="525505" y="400717"/>
                </a:lnTo>
                <a:lnTo>
                  <a:pt x="522579" y="399955"/>
                </a:lnTo>
                <a:close/>
              </a:path>
              <a:path w="617220" h="491489">
                <a:moveTo>
                  <a:pt x="562355" y="463982"/>
                </a:moveTo>
                <a:lnTo>
                  <a:pt x="562355" y="481583"/>
                </a:lnTo>
                <a:lnTo>
                  <a:pt x="571865" y="481583"/>
                </a:lnTo>
                <a:lnTo>
                  <a:pt x="571865" y="479191"/>
                </a:lnTo>
                <a:lnTo>
                  <a:pt x="563117" y="479191"/>
                </a:lnTo>
                <a:lnTo>
                  <a:pt x="567171" y="472240"/>
                </a:lnTo>
                <a:lnTo>
                  <a:pt x="562355" y="463982"/>
                </a:lnTo>
                <a:close/>
              </a:path>
              <a:path w="617220" h="491489">
                <a:moveTo>
                  <a:pt x="611733" y="399955"/>
                </a:moveTo>
                <a:lnTo>
                  <a:pt x="608837" y="400717"/>
                </a:lnTo>
                <a:lnTo>
                  <a:pt x="607557" y="402991"/>
                </a:lnTo>
                <a:lnTo>
                  <a:pt x="571865" y="464191"/>
                </a:lnTo>
                <a:lnTo>
                  <a:pt x="571865" y="481583"/>
                </a:lnTo>
                <a:lnTo>
                  <a:pt x="572682" y="481583"/>
                </a:lnTo>
                <a:lnTo>
                  <a:pt x="615695" y="407788"/>
                </a:lnTo>
                <a:lnTo>
                  <a:pt x="617067" y="405515"/>
                </a:lnTo>
                <a:lnTo>
                  <a:pt x="616305" y="402610"/>
                </a:lnTo>
                <a:lnTo>
                  <a:pt x="611733" y="399955"/>
                </a:lnTo>
                <a:close/>
              </a:path>
              <a:path w="617220" h="491489">
                <a:moveTo>
                  <a:pt x="567171" y="472240"/>
                </a:moveTo>
                <a:lnTo>
                  <a:pt x="563117" y="479191"/>
                </a:lnTo>
                <a:lnTo>
                  <a:pt x="571225" y="479191"/>
                </a:lnTo>
                <a:lnTo>
                  <a:pt x="567171" y="472240"/>
                </a:lnTo>
                <a:close/>
              </a:path>
              <a:path w="617220" h="491489">
                <a:moveTo>
                  <a:pt x="571865" y="464191"/>
                </a:moveTo>
                <a:lnTo>
                  <a:pt x="567171" y="472240"/>
                </a:lnTo>
                <a:lnTo>
                  <a:pt x="571225" y="479191"/>
                </a:lnTo>
                <a:lnTo>
                  <a:pt x="571865" y="479191"/>
                </a:lnTo>
                <a:lnTo>
                  <a:pt x="571865" y="464191"/>
                </a:lnTo>
                <a:close/>
              </a:path>
              <a:path w="617220" h="491489">
                <a:moveTo>
                  <a:pt x="562355" y="245507"/>
                </a:moveTo>
                <a:lnTo>
                  <a:pt x="562355" y="463982"/>
                </a:lnTo>
                <a:lnTo>
                  <a:pt x="567171" y="472240"/>
                </a:lnTo>
                <a:lnTo>
                  <a:pt x="571865" y="464191"/>
                </a:lnTo>
                <a:lnTo>
                  <a:pt x="571865" y="250271"/>
                </a:lnTo>
                <a:lnTo>
                  <a:pt x="567171" y="250271"/>
                </a:lnTo>
                <a:lnTo>
                  <a:pt x="562355" y="245507"/>
                </a:lnTo>
                <a:close/>
              </a:path>
              <a:path w="617220" h="491489">
                <a:moveTo>
                  <a:pt x="9509" y="0"/>
                </a:moveTo>
                <a:lnTo>
                  <a:pt x="0" y="0"/>
                </a:lnTo>
                <a:lnTo>
                  <a:pt x="0" y="248140"/>
                </a:lnTo>
                <a:lnTo>
                  <a:pt x="2133" y="250271"/>
                </a:lnTo>
                <a:lnTo>
                  <a:pt x="562355" y="250271"/>
                </a:lnTo>
                <a:lnTo>
                  <a:pt x="562355" y="245507"/>
                </a:lnTo>
                <a:lnTo>
                  <a:pt x="9509" y="245507"/>
                </a:lnTo>
                <a:lnTo>
                  <a:pt x="4815" y="240746"/>
                </a:lnTo>
                <a:lnTo>
                  <a:pt x="9509" y="240746"/>
                </a:lnTo>
                <a:lnTo>
                  <a:pt x="9509" y="0"/>
                </a:lnTo>
                <a:close/>
              </a:path>
              <a:path w="617220" h="491489">
                <a:moveTo>
                  <a:pt x="569823" y="240746"/>
                </a:moveTo>
                <a:lnTo>
                  <a:pt x="9509" y="240746"/>
                </a:lnTo>
                <a:lnTo>
                  <a:pt x="9509" y="245507"/>
                </a:lnTo>
                <a:lnTo>
                  <a:pt x="562355" y="245507"/>
                </a:lnTo>
                <a:lnTo>
                  <a:pt x="567171" y="250271"/>
                </a:lnTo>
                <a:lnTo>
                  <a:pt x="571865" y="250271"/>
                </a:lnTo>
                <a:lnTo>
                  <a:pt x="571865" y="242876"/>
                </a:lnTo>
                <a:lnTo>
                  <a:pt x="569823" y="240746"/>
                </a:lnTo>
                <a:close/>
              </a:path>
              <a:path w="617220" h="491489">
                <a:moveTo>
                  <a:pt x="9509" y="240746"/>
                </a:moveTo>
                <a:lnTo>
                  <a:pt x="4815" y="240746"/>
                </a:lnTo>
                <a:lnTo>
                  <a:pt x="9509" y="245507"/>
                </a:lnTo>
                <a:lnTo>
                  <a:pt x="9509" y="240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150746" y="2911979"/>
            <a:ext cx="146431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ru</a:t>
            </a:r>
            <a:r>
              <a:rPr sz="1400" spc="-10" dirty="0">
                <a:latin typeface="Calibri"/>
                <a:cs typeface="Calibri"/>
              </a:rPr>
              <a:t>eb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ocesadas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10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8</a:t>
            </a: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dirty="0">
                <a:latin typeface="Calibri"/>
                <a:cs typeface="Calibri"/>
              </a:rPr>
              <a:t>9</a:t>
            </a:r>
            <a:r>
              <a:rPr sz="1400" spc="-10" dirty="0">
                <a:latin typeface="Calibri"/>
                <a:cs typeface="Calibri"/>
              </a:rPr>
              <a:t>9</a:t>
            </a:r>
            <a:r>
              <a:rPr sz="1400" dirty="0">
                <a:latin typeface="Calibri"/>
                <a:cs typeface="Calibri"/>
              </a:rPr>
              <a:t>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963149" y="2911979"/>
            <a:ext cx="146431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820" marR="5080" indent="-19812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ru</a:t>
            </a:r>
            <a:r>
              <a:rPr sz="1400" spc="-10" dirty="0">
                <a:latin typeface="Calibri"/>
                <a:cs typeface="Calibri"/>
              </a:rPr>
              <a:t>eb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ocesadas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dirty="0">
                <a:latin typeface="Calibri"/>
                <a:cs typeface="Calibri"/>
              </a:rPr>
              <a:t>7</a:t>
            </a:r>
            <a:r>
              <a:rPr sz="1400" spc="-10" dirty="0">
                <a:latin typeface="Calibri"/>
                <a:cs typeface="Calibri"/>
              </a:rPr>
              <a:t>3</a:t>
            </a:r>
            <a:r>
              <a:rPr sz="1400" dirty="0">
                <a:latin typeface="Calibri"/>
                <a:cs typeface="Calibri"/>
              </a:rPr>
              <a:t>9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dirty="0">
                <a:latin typeface="Calibri"/>
                <a:cs typeface="Calibri"/>
              </a:rPr>
              <a:t>9</a:t>
            </a:r>
            <a:r>
              <a:rPr sz="1400" spc="-10" dirty="0">
                <a:latin typeface="Calibri"/>
                <a:cs typeface="Calibri"/>
              </a:rPr>
              <a:t>9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175899" y="5239130"/>
            <a:ext cx="1917064" cy="0"/>
          </a:xfrm>
          <a:custGeom>
            <a:avLst/>
            <a:gdLst/>
            <a:ahLst/>
            <a:cxnLst/>
            <a:rect l="l" t="t" r="r" b="b"/>
            <a:pathLst>
              <a:path w="1917065">
                <a:moveTo>
                  <a:pt x="0" y="0"/>
                </a:moveTo>
                <a:lnTo>
                  <a:pt x="191667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61060" y="2703941"/>
            <a:ext cx="99695" cy="149860"/>
          </a:xfrm>
          <a:custGeom>
            <a:avLst/>
            <a:gdLst/>
            <a:ahLst/>
            <a:cxnLst/>
            <a:rect l="l" t="t" r="r" b="b"/>
            <a:pathLst>
              <a:path w="99694" h="149860">
                <a:moveTo>
                  <a:pt x="4952" y="60838"/>
                </a:moveTo>
                <a:lnTo>
                  <a:pt x="2785" y="62362"/>
                </a:lnTo>
                <a:lnTo>
                  <a:pt x="630" y="63764"/>
                </a:lnTo>
                <a:lnTo>
                  <a:pt x="0" y="66690"/>
                </a:lnTo>
                <a:lnTo>
                  <a:pt x="1392" y="68976"/>
                </a:lnTo>
                <a:lnTo>
                  <a:pt x="54351" y="149504"/>
                </a:lnTo>
                <a:lnTo>
                  <a:pt x="59129" y="140207"/>
                </a:lnTo>
                <a:lnTo>
                  <a:pt x="49148" y="140207"/>
                </a:lnTo>
                <a:lnTo>
                  <a:pt x="48207" y="122674"/>
                </a:lnTo>
                <a:lnTo>
                  <a:pt x="9393" y="63642"/>
                </a:lnTo>
                <a:lnTo>
                  <a:pt x="8000" y="61478"/>
                </a:lnTo>
                <a:lnTo>
                  <a:pt x="4952" y="60838"/>
                </a:lnTo>
                <a:close/>
              </a:path>
              <a:path w="99694" h="149860">
                <a:moveTo>
                  <a:pt x="48207" y="122674"/>
                </a:moveTo>
                <a:lnTo>
                  <a:pt x="49148" y="140207"/>
                </a:lnTo>
                <a:lnTo>
                  <a:pt x="58673" y="139720"/>
                </a:lnTo>
                <a:lnTo>
                  <a:pt x="58570" y="137800"/>
                </a:lnTo>
                <a:lnTo>
                  <a:pt x="49648" y="137800"/>
                </a:lnTo>
                <a:lnTo>
                  <a:pt x="53375" y="130535"/>
                </a:lnTo>
                <a:lnTo>
                  <a:pt x="48207" y="122674"/>
                </a:lnTo>
                <a:close/>
              </a:path>
              <a:path w="99694" h="149860">
                <a:moveTo>
                  <a:pt x="93975" y="56144"/>
                </a:moveTo>
                <a:lnTo>
                  <a:pt x="91177" y="57028"/>
                </a:lnTo>
                <a:lnTo>
                  <a:pt x="89915" y="59314"/>
                </a:lnTo>
                <a:lnTo>
                  <a:pt x="57725" y="122057"/>
                </a:lnTo>
                <a:lnTo>
                  <a:pt x="58673" y="139720"/>
                </a:lnTo>
                <a:lnTo>
                  <a:pt x="49148" y="140207"/>
                </a:lnTo>
                <a:lnTo>
                  <a:pt x="59129" y="140207"/>
                </a:lnTo>
                <a:lnTo>
                  <a:pt x="98416" y="63764"/>
                </a:lnTo>
                <a:lnTo>
                  <a:pt x="99690" y="61356"/>
                </a:lnTo>
                <a:lnTo>
                  <a:pt x="98678" y="58552"/>
                </a:lnTo>
                <a:lnTo>
                  <a:pt x="96392" y="57302"/>
                </a:lnTo>
                <a:lnTo>
                  <a:pt x="93975" y="56144"/>
                </a:lnTo>
                <a:close/>
              </a:path>
              <a:path w="99694" h="149860">
                <a:moveTo>
                  <a:pt x="53375" y="130535"/>
                </a:moveTo>
                <a:lnTo>
                  <a:pt x="49648" y="137800"/>
                </a:lnTo>
                <a:lnTo>
                  <a:pt x="57911" y="137434"/>
                </a:lnTo>
                <a:lnTo>
                  <a:pt x="53375" y="130535"/>
                </a:lnTo>
                <a:close/>
              </a:path>
              <a:path w="99694" h="149860">
                <a:moveTo>
                  <a:pt x="57725" y="122057"/>
                </a:moveTo>
                <a:lnTo>
                  <a:pt x="53375" y="130535"/>
                </a:lnTo>
                <a:lnTo>
                  <a:pt x="57911" y="137434"/>
                </a:lnTo>
                <a:lnTo>
                  <a:pt x="49648" y="137800"/>
                </a:lnTo>
                <a:lnTo>
                  <a:pt x="58570" y="137800"/>
                </a:lnTo>
                <a:lnTo>
                  <a:pt x="57725" y="122057"/>
                </a:lnTo>
                <a:close/>
              </a:path>
              <a:path w="99694" h="149860">
                <a:moveTo>
                  <a:pt x="51172" y="0"/>
                </a:moveTo>
                <a:lnTo>
                  <a:pt x="41647" y="518"/>
                </a:lnTo>
                <a:lnTo>
                  <a:pt x="48207" y="122674"/>
                </a:lnTo>
                <a:lnTo>
                  <a:pt x="53375" y="130535"/>
                </a:lnTo>
                <a:lnTo>
                  <a:pt x="57725" y="122057"/>
                </a:lnTo>
                <a:lnTo>
                  <a:pt x="51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30161" y="2728600"/>
            <a:ext cx="99695" cy="149860"/>
          </a:xfrm>
          <a:custGeom>
            <a:avLst/>
            <a:gdLst/>
            <a:ahLst/>
            <a:cxnLst/>
            <a:rect l="l" t="t" r="r" b="b"/>
            <a:pathLst>
              <a:path w="99695" h="149860">
                <a:moveTo>
                  <a:pt x="5090" y="60959"/>
                </a:moveTo>
                <a:lnTo>
                  <a:pt x="2804" y="62362"/>
                </a:lnTo>
                <a:lnTo>
                  <a:pt x="640" y="63886"/>
                </a:lnTo>
                <a:lnTo>
                  <a:pt x="0" y="66781"/>
                </a:lnTo>
                <a:lnTo>
                  <a:pt x="1523" y="68945"/>
                </a:lnTo>
                <a:lnTo>
                  <a:pt x="54345" y="149473"/>
                </a:lnTo>
                <a:lnTo>
                  <a:pt x="59046" y="140329"/>
                </a:lnTo>
                <a:lnTo>
                  <a:pt x="49164" y="140329"/>
                </a:lnTo>
                <a:lnTo>
                  <a:pt x="48223" y="122792"/>
                </a:lnTo>
                <a:lnTo>
                  <a:pt x="9387" y="63733"/>
                </a:lnTo>
                <a:lnTo>
                  <a:pt x="8016" y="61600"/>
                </a:lnTo>
                <a:lnTo>
                  <a:pt x="5090" y="60959"/>
                </a:lnTo>
                <a:close/>
              </a:path>
              <a:path w="99695" h="149860">
                <a:moveTo>
                  <a:pt x="48223" y="122792"/>
                </a:moveTo>
                <a:lnTo>
                  <a:pt x="49164" y="140329"/>
                </a:lnTo>
                <a:lnTo>
                  <a:pt x="58673" y="139811"/>
                </a:lnTo>
                <a:lnTo>
                  <a:pt x="58572" y="137921"/>
                </a:lnTo>
                <a:lnTo>
                  <a:pt x="49651" y="137921"/>
                </a:lnTo>
                <a:lnTo>
                  <a:pt x="53392" y="130652"/>
                </a:lnTo>
                <a:lnTo>
                  <a:pt x="48223" y="122792"/>
                </a:lnTo>
                <a:close/>
              </a:path>
              <a:path w="99695" h="149860">
                <a:moveTo>
                  <a:pt x="94122" y="56113"/>
                </a:moveTo>
                <a:lnTo>
                  <a:pt x="91196" y="57149"/>
                </a:lnTo>
                <a:lnTo>
                  <a:pt x="90037" y="59435"/>
                </a:lnTo>
                <a:lnTo>
                  <a:pt x="57730" y="122221"/>
                </a:lnTo>
                <a:lnTo>
                  <a:pt x="58673" y="139811"/>
                </a:lnTo>
                <a:lnTo>
                  <a:pt x="49164" y="140329"/>
                </a:lnTo>
                <a:lnTo>
                  <a:pt x="59046" y="140329"/>
                </a:lnTo>
                <a:lnTo>
                  <a:pt x="98419" y="63733"/>
                </a:lnTo>
                <a:lnTo>
                  <a:pt x="99700" y="61447"/>
                </a:lnTo>
                <a:lnTo>
                  <a:pt x="98816" y="58552"/>
                </a:lnTo>
                <a:lnTo>
                  <a:pt x="96408" y="57393"/>
                </a:lnTo>
                <a:lnTo>
                  <a:pt x="94122" y="56113"/>
                </a:lnTo>
                <a:close/>
              </a:path>
              <a:path w="99695" h="149860">
                <a:moveTo>
                  <a:pt x="53392" y="130652"/>
                </a:moveTo>
                <a:lnTo>
                  <a:pt x="49651" y="137921"/>
                </a:lnTo>
                <a:lnTo>
                  <a:pt x="57911" y="137525"/>
                </a:lnTo>
                <a:lnTo>
                  <a:pt x="53392" y="130652"/>
                </a:lnTo>
                <a:close/>
              </a:path>
              <a:path w="99695" h="149860">
                <a:moveTo>
                  <a:pt x="57730" y="122221"/>
                </a:moveTo>
                <a:lnTo>
                  <a:pt x="53392" y="130652"/>
                </a:lnTo>
                <a:lnTo>
                  <a:pt x="57911" y="137525"/>
                </a:lnTo>
                <a:lnTo>
                  <a:pt x="49651" y="137921"/>
                </a:lnTo>
                <a:lnTo>
                  <a:pt x="58572" y="137921"/>
                </a:lnTo>
                <a:lnTo>
                  <a:pt x="57730" y="122221"/>
                </a:lnTo>
                <a:close/>
              </a:path>
              <a:path w="99695" h="149860">
                <a:moveTo>
                  <a:pt x="51175" y="0"/>
                </a:moveTo>
                <a:lnTo>
                  <a:pt x="41666" y="487"/>
                </a:lnTo>
                <a:lnTo>
                  <a:pt x="48223" y="122792"/>
                </a:lnTo>
                <a:lnTo>
                  <a:pt x="53392" y="130652"/>
                </a:lnTo>
                <a:lnTo>
                  <a:pt x="57730" y="122221"/>
                </a:lnTo>
                <a:lnTo>
                  <a:pt x="51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55101" y="6461973"/>
            <a:ext cx="704850" cy="100330"/>
          </a:xfrm>
          <a:custGeom>
            <a:avLst/>
            <a:gdLst/>
            <a:ahLst/>
            <a:cxnLst/>
            <a:rect l="l" t="t" r="r" b="b"/>
            <a:pathLst>
              <a:path w="704850" h="100329">
                <a:moveTo>
                  <a:pt x="85618" y="0"/>
                </a:moveTo>
                <a:lnTo>
                  <a:pt x="0" y="49886"/>
                </a:lnTo>
                <a:lnTo>
                  <a:pt x="85618" y="99775"/>
                </a:lnTo>
                <a:lnTo>
                  <a:pt x="88513" y="99013"/>
                </a:lnTo>
                <a:lnTo>
                  <a:pt x="91074" y="94465"/>
                </a:lnTo>
                <a:lnTo>
                  <a:pt x="90312" y="91548"/>
                </a:lnTo>
                <a:lnTo>
                  <a:pt x="88148" y="90226"/>
                </a:lnTo>
                <a:lnTo>
                  <a:pt x="27171" y="54650"/>
                </a:lnTo>
                <a:lnTo>
                  <a:pt x="9534" y="54650"/>
                </a:lnTo>
                <a:lnTo>
                  <a:pt x="9534" y="45125"/>
                </a:lnTo>
                <a:lnTo>
                  <a:pt x="27171" y="45125"/>
                </a:lnTo>
                <a:lnTo>
                  <a:pt x="88148" y="9549"/>
                </a:lnTo>
                <a:lnTo>
                  <a:pt x="90312" y="8229"/>
                </a:lnTo>
                <a:lnTo>
                  <a:pt x="91074" y="5309"/>
                </a:lnTo>
                <a:lnTo>
                  <a:pt x="88513" y="761"/>
                </a:lnTo>
                <a:lnTo>
                  <a:pt x="85618" y="0"/>
                </a:lnTo>
                <a:close/>
              </a:path>
              <a:path w="704850" h="100329">
                <a:moveTo>
                  <a:pt x="27171" y="45125"/>
                </a:moveTo>
                <a:lnTo>
                  <a:pt x="9534" y="45125"/>
                </a:lnTo>
                <a:lnTo>
                  <a:pt x="9534" y="54650"/>
                </a:lnTo>
                <a:lnTo>
                  <a:pt x="27171" y="54650"/>
                </a:lnTo>
                <a:lnTo>
                  <a:pt x="26069" y="54007"/>
                </a:lnTo>
                <a:lnTo>
                  <a:pt x="11948" y="54007"/>
                </a:lnTo>
                <a:lnTo>
                  <a:pt x="11948" y="45768"/>
                </a:lnTo>
                <a:lnTo>
                  <a:pt x="26069" y="45768"/>
                </a:lnTo>
                <a:lnTo>
                  <a:pt x="27171" y="45125"/>
                </a:lnTo>
                <a:close/>
              </a:path>
              <a:path w="704850" h="100329">
                <a:moveTo>
                  <a:pt x="704728" y="45125"/>
                </a:moveTo>
                <a:lnTo>
                  <a:pt x="27171" y="45125"/>
                </a:lnTo>
                <a:lnTo>
                  <a:pt x="19008" y="49888"/>
                </a:lnTo>
                <a:lnTo>
                  <a:pt x="27171" y="54650"/>
                </a:lnTo>
                <a:lnTo>
                  <a:pt x="704728" y="54650"/>
                </a:lnTo>
                <a:lnTo>
                  <a:pt x="704728" y="45125"/>
                </a:lnTo>
                <a:close/>
              </a:path>
              <a:path w="704850" h="100329">
                <a:moveTo>
                  <a:pt x="11948" y="45768"/>
                </a:moveTo>
                <a:lnTo>
                  <a:pt x="11948" y="54007"/>
                </a:lnTo>
                <a:lnTo>
                  <a:pt x="19008" y="49888"/>
                </a:lnTo>
                <a:lnTo>
                  <a:pt x="11948" y="45768"/>
                </a:lnTo>
                <a:close/>
              </a:path>
              <a:path w="704850" h="100329">
                <a:moveTo>
                  <a:pt x="19008" y="49888"/>
                </a:moveTo>
                <a:lnTo>
                  <a:pt x="11948" y="54007"/>
                </a:lnTo>
                <a:lnTo>
                  <a:pt x="26069" y="54007"/>
                </a:lnTo>
                <a:lnTo>
                  <a:pt x="19008" y="49888"/>
                </a:lnTo>
                <a:close/>
              </a:path>
              <a:path w="704850" h="100329">
                <a:moveTo>
                  <a:pt x="26069" y="45768"/>
                </a:moveTo>
                <a:lnTo>
                  <a:pt x="11948" y="45768"/>
                </a:lnTo>
                <a:lnTo>
                  <a:pt x="19011" y="49886"/>
                </a:lnTo>
                <a:lnTo>
                  <a:pt x="26069" y="45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56291" y="6191036"/>
            <a:ext cx="99695" cy="245745"/>
          </a:xfrm>
          <a:custGeom>
            <a:avLst/>
            <a:gdLst/>
            <a:ahLst/>
            <a:cxnLst/>
            <a:rect l="l" t="t" r="r" b="b"/>
            <a:pathLst>
              <a:path w="99695" h="245745">
                <a:moveTo>
                  <a:pt x="5212" y="155243"/>
                </a:moveTo>
                <a:lnTo>
                  <a:pt x="640" y="157947"/>
                </a:lnTo>
                <a:lnTo>
                  <a:pt x="0" y="160876"/>
                </a:lnTo>
                <a:lnTo>
                  <a:pt x="1280" y="163125"/>
                </a:lnTo>
                <a:lnTo>
                  <a:pt x="50932" y="245744"/>
                </a:lnTo>
                <a:lnTo>
                  <a:pt x="56247" y="236363"/>
                </a:lnTo>
                <a:lnTo>
                  <a:pt x="46116" y="236363"/>
                </a:lnTo>
                <a:lnTo>
                  <a:pt x="45881" y="218891"/>
                </a:lnTo>
                <a:lnTo>
                  <a:pt x="9418" y="158221"/>
                </a:lnTo>
                <a:lnTo>
                  <a:pt x="8138" y="155972"/>
                </a:lnTo>
                <a:lnTo>
                  <a:pt x="5212" y="155243"/>
                </a:lnTo>
                <a:close/>
              </a:path>
              <a:path w="99695" h="245745">
                <a:moveTo>
                  <a:pt x="45881" y="218891"/>
                </a:moveTo>
                <a:lnTo>
                  <a:pt x="46116" y="236363"/>
                </a:lnTo>
                <a:lnTo>
                  <a:pt x="55625" y="236232"/>
                </a:lnTo>
                <a:lnTo>
                  <a:pt x="55595" y="233946"/>
                </a:lnTo>
                <a:lnTo>
                  <a:pt x="46634" y="233946"/>
                </a:lnTo>
                <a:lnTo>
                  <a:pt x="50662" y="226845"/>
                </a:lnTo>
                <a:lnTo>
                  <a:pt x="45881" y="218891"/>
                </a:lnTo>
                <a:close/>
              </a:path>
              <a:path w="99695" h="245745">
                <a:moveTo>
                  <a:pt x="94366" y="154088"/>
                </a:moveTo>
                <a:lnTo>
                  <a:pt x="91439" y="154887"/>
                </a:lnTo>
                <a:lnTo>
                  <a:pt x="90190" y="157173"/>
                </a:lnTo>
                <a:lnTo>
                  <a:pt x="55388" y="218516"/>
                </a:lnTo>
                <a:lnTo>
                  <a:pt x="55625" y="236232"/>
                </a:lnTo>
                <a:lnTo>
                  <a:pt x="46116" y="236363"/>
                </a:lnTo>
                <a:lnTo>
                  <a:pt x="56247" y="236363"/>
                </a:lnTo>
                <a:lnTo>
                  <a:pt x="98450" y="161876"/>
                </a:lnTo>
                <a:lnTo>
                  <a:pt x="99700" y="159590"/>
                </a:lnTo>
                <a:lnTo>
                  <a:pt x="98938" y="156673"/>
                </a:lnTo>
                <a:lnTo>
                  <a:pt x="94366" y="154088"/>
                </a:lnTo>
                <a:close/>
              </a:path>
              <a:path w="99695" h="245745">
                <a:moveTo>
                  <a:pt x="50662" y="226845"/>
                </a:moveTo>
                <a:lnTo>
                  <a:pt x="46634" y="233946"/>
                </a:lnTo>
                <a:lnTo>
                  <a:pt x="54863" y="233836"/>
                </a:lnTo>
                <a:lnTo>
                  <a:pt x="50662" y="226845"/>
                </a:lnTo>
                <a:close/>
              </a:path>
              <a:path w="99695" h="245745">
                <a:moveTo>
                  <a:pt x="55388" y="218516"/>
                </a:moveTo>
                <a:lnTo>
                  <a:pt x="50662" y="226845"/>
                </a:lnTo>
                <a:lnTo>
                  <a:pt x="54863" y="233836"/>
                </a:lnTo>
                <a:lnTo>
                  <a:pt x="46634" y="233946"/>
                </a:lnTo>
                <a:lnTo>
                  <a:pt x="55595" y="233946"/>
                </a:lnTo>
                <a:lnTo>
                  <a:pt x="55388" y="218516"/>
                </a:lnTo>
                <a:close/>
              </a:path>
              <a:path w="99695" h="245745">
                <a:moveTo>
                  <a:pt x="52456" y="0"/>
                </a:moveTo>
                <a:lnTo>
                  <a:pt x="42946" y="131"/>
                </a:lnTo>
                <a:lnTo>
                  <a:pt x="45881" y="218891"/>
                </a:lnTo>
                <a:lnTo>
                  <a:pt x="50662" y="226845"/>
                </a:lnTo>
                <a:lnTo>
                  <a:pt x="55388" y="218516"/>
                </a:lnTo>
                <a:lnTo>
                  <a:pt x="524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0200" y="381655"/>
            <a:ext cx="4514215" cy="89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4.</a:t>
            </a:r>
            <a:r>
              <a:rPr sz="3200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es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3200" spc="-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ados</a:t>
            </a:r>
            <a:r>
              <a:rPr sz="32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200" spc="-3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ado</a:t>
            </a:r>
            <a:r>
              <a:rPr sz="3200" spc="-4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es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spc="-165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3200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3200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spc="-21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200" spc="-6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200" spc="-2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200" spc="-4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ar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4948" y="1340861"/>
            <a:ext cx="140335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20" dirty="0">
                <a:solidFill>
                  <a:srgbClr val="C00000"/>
                </a:solidFill>
                <a:latin typeface="Calibri"/>
                <a:cs typeface="Calibri"/>
              </a:rPr>
              <a:t>2011</a:t>
            </a:r>
            <a:r>
              <a:rPr sz="2500" spc="-1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500" spc="-20" dirty="0">
                <a:solidFill>
                  <a:srgbClr val="C00000"/>
                </a:solidFill>
                <a:latin typeface="Calibri"/>
                <a:cs typeface="Calibri"/>
              </a:rPr>
              <a:t>2014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0591" y="2847261"/>
            <a:ext cx="7899400" cy="1789430"/>
          </a:xfrm>
          <a:custGeom>
            <a:avLst/>
            <a:gdLst/>
            <a:ahLst/>
            <a:cxnLst/>
            <a:rect l="l" t="t" r="r" b="b"/>
            <a:pathLst>
              <a:path w="7899400" h="1789429">
                <a:moveTo>
                  <a:pt x="0" y="1788984"/>
                </a:moveTo>
                <a:lnTo>
                  <a:pt x="7899258" y="1788984"/>
                </a:lnTo>
                <a:lnTo>
                  <a:pt x="7899258" y="0"/>
                </a:lnTo>
                <a:lnTo>
                  <a:pt x="0" y="0"/>
                </a:lnTo>
                <a:lnTo>
                  <a:pt x="0" y="1788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591" y="4623554"/>
            <a:ext cx="1017905" cy="268605"/>
          </a:xfrm>
          <a:custGeom>
            <a:avLst/>
            <a:gdLst/>
            <a:ahLst/>
            <a:cxnLst/>
            <a:rect l="l" t="t" r="r" b="b"/>
            <a:pathLst>
              <a:path w="1017905" h="268604">
                <a:moveTo>
                  <a:pt x="0" y="268390"/>
                </a:moveTo>
                <a:lnTo>
                  <a:pt x="1017675" y="268390"/>
                </a:lnTo>
                <a:lnTo>
                  <a:pt x="1017675" y="0"/>
                </a:lnTo>
                <a:lnTo>
                  <a:pt x="0" y="0"/>
                </a:lnTo>
                <a:lnTo>
                  <a:pt x="0" y="268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5572" y="4623554"/>
            <a:ext cx="2289810" cy="268605"/>
          </a:xfrm>
          <a:custGeom>
            <a:avLst/>
            <a:gdLst/>
            <a:ahLst/>
            <a:cxnLst/>
            <a:rect l="l" t="t" r="r" b="b"/>
            <a:pathLst>
              <a:path w="2289810" h="268604">
                <a:moveTo>
                  <a:pt x="0" y="268390"/>
                </a:moveTo>
                <a:lnTo>
                  <a:pt x="2289678" y="268390"/>
                </a:lnTo>
                <a:lnTo>
                  <a:pt x="2289678" y="0"/>
                </a:lnTo>
                <a:lnTo>
                  <a:pt x="0" y="0"/>
                </a:lnTo>
                <a:lnTo>
                  <a:pt x="0" y="268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2717" y="4623554"/>
            <a:ext cx="1029969" cy="268605"/>
          </a:xfrm>
          <a:custGeom>
            <a:avLst/>
            <a:gdLst/>
            <a:ahLst/>
            <a:cxnLst/>
            <a:rect l="l" t="t" r="r" b="b"/>
            <a:pathLst>
              <a:path w="1029970" h="268604">
                <a:moveTo>
                  <a:pt x="0" y="268390"/>
                </a:moveTo>
                <a:lnTo>
                  <a:pt x="1029949" y="268390"/>
                </a:lnTo>
                <a:lnTo>
                  <a:pt x="1029949" y="0"/>
                </a:lnTo>
                <a:lnTo>
                  <a:pt x="0" y="0"/>
                </a:lnTo>
                <a:lnTo>
                  <a:pt x="0" y="268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29895" y="4623554"/>
            <a:ext cx="1030605" cy="268605"/>
          </a:xfrm>
          <a:custGeom>
            <a:avLst/>
            <a:gdLst/>
            <a:ahLst/>
            <a:cxnLst/>
            <a:rect l="l" t="t" r="r" b="b"/>
            <a:pathLst>
              <a:path w="1030604" h="268604">
                <a:moveTo>
                  <a:pt x="0" y="268390"/>
                </a:moveTo>
                <a:lnTo>
                  <a:pt x="1030379" y="268390"/>
                </a:lnTo>
                <a:lnTo>
                  <a:pt x="1030379" y="0"/>
                </a:lnTo>
                <a:lnTo>
                  <a:pt x="0" y="0"/>
                </a:lnTo>
                <a:lnTo>
                  <a:pt x="0" y="268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7562" y="4623554"/>
            <a:ext cx="852169" cy="268605"/>
          </a:xfrm>
          <a:custGeom>
            <a:avLst/>
            <a:gdLst/>
            <a:ahLst/>
            <a:cxnLst/>
            <a:rect l="l" t="t" r="r" b="b"/>
            <a:pathLst>
              <a:path w="852170" h="268604">
                <a:moveTo>
                  <a:pt x="0" y="268390"/>
                </a:moveTo>
                <a:lnTo>
                  <a:pt x="852153" y="268390"/>
                </a:lnTo>
                <a:lnTo>
                  <a:pt x="852153" y="0"/>
                </a:lnTo>
                <a:lnTo>
                  <a:pt x="0" y="0"/>
                </a:lnTo>
                <a:lnTo>
                  <a:pt x="0" y="268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87103" y="4623554"/>
            <a:ext cx="725170" cy="268605"/>
          </a:xfrm>
          <a:custGeom>
            <a:avLst/>
            <a:gdLst/>
            <a:ahLst/>
            <a:cxnLst/>
            <a:rect l="l" t="t" r="r" b="b"/>
            <a:pathLst>
              <a:path w="725170" h="268604">
                <a:moveTo>
                  <a:pt x="0" y="268390"/>
                </a:moveTo>
                <a:lnTo>
                  <a:pt x="725149" y="268390"/>
                </a:lnTo>
                <a:lnTo>
                  <a:pt x="725149" y="0"/>
                </a:lnTo>
                <a:lnTo>
                  <a:pt x="0" y="0"/>
                </a:lnTo>
                <a:lnTo>
                  <a:pt x="0" y="268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99481" y="4623554"/>
            <a:ext cx="1030605" cy="268605"/>
          </a:xfrm>
          <a:custGeom>
            <a:avLst/>
            <a:gdLst/>
            <a:ahLst/>
            <a:cxnLst/>
            <a:rect l="l" t="t" r="r" b="b"/>
            <a:pathLst>
              <a:path w="1030604" h="268604">
                <a:moveTo>
                  <a:pt x="0" y="268390"/>
                </a:moveTo>
                <a:lnTo>
                  <a:pt x="1030379" y="268390"/>
                </a:lnTo>
                <a:lnTo>
                  <a:pt x="1030379" y="0"/>
                </a:lnTo>
                <a:lnTo>
                  <a:pt x="0" y="0"/>
                </a:lnTo>
                <a:lnTo>
                  <a:pt x="0" y="268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0591" y="4885593"/>
            <a:ext cx="7899400" cy="0"/>
          </a:xfrm>
          <a:custGeom>
            <a:avLst/>
            <a:gdLst/>
            <a:ahLst/>
            <a:cxnLst/>
            <a:rect l="l" t="t" r="r" b="b"/>
            <a:pathLst>
              <a:path w="7899400">
                <a:moveTo>
                  <a:pt x="0" y="0"/>
                </a:moveTo>
                <a:lnTo>
                  <a:pt x="7899258" y="0"/>
                </a:lnTo>
              </a:path>
            </a:pathLst>
          </a:custGeom>
          <a:ln w="139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99130" y="2882517"/>
            <a:ext cx="105473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0" dirty="0">
                <a:latin typeface="Calibri"/>
                <a:cs typeface="Calibri"/>
              </a:rPr>
              <a:t>T</a:t>
            </a:r>
            <a:r>
              <a:rPr sz="1500" b="1" spc="-15" dirty="0">
                <a:latin typeface="Calibri"/>
                <a:cs typeface="Calibri"/>
              </a:rPr>
              <a:t>A</a:t>
            </a:r>
            <a:r>
              <a:rPr sz="1500" b="1" spc="-20" dirty="0">
                <a:latin typeface="Calibri"/>
                <a:cs typeface="Calibri"/>
              </a:rPr>
              <a:t>M</a:t>
            </a:r>
            <a:r>
              <a:rPr sz="1500" b="1" dirty="0">
                <a:latin typeface="Calibri"/>
                <a:cs typeface="Calibri"/>
              </a:rPr>
              <a:t>I</a:t>
            </a:r>
            <a:r>
              <a:rPr sz="1500" b="1" spc="-30" dirty="0">
                <a:latin typeface="Calibri"/>
                <a:cs typeface="Calibri"/>
              </a:rPr>
              <a:t>Z</a:t>
            </a:r>
            <a:r>
              <a:rPr sz="1500" b="1" spc="-15" dirty="0">
                <a:latin typeface="Calibri"/>
                <a:cs typeface="Calibri"/>
              </a:rPr>
              <a:t>A</a:t>
            </a:r>
            <a:r>
              <a:rPr sz="1500" b="1" spc="-5" dirty="0">
                <a:latin typeface="Calibri"/>
                <a:cs typeface="Calibri"/>
              </a:rPr>
              <a:t>CI</a:t>
            </a:r>
            <a:r>
              <a:rPr sz="1500" b="1" spc="-20" dirty="0">
                <a:latin typeface="Calibri"/>
                <a:cs typeface="Calibri"/>
              </a:rPr>
              <a:t>O</a:t>
            </a:r>
            <a:r>
              <a:rPr sz="1500" b="1" dirty="0">
                <a:latin typeface="Calibri"/>
                <a:cs typeface="Calibri"/>
              </a:rPr>
              <a:t>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17189" y="2882517"/>
            <a:ext cx="106997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latin typeface="Calibri"/>
                <a:cs typeface="Calibri"/>
              </a:rPr>
              <a:t>C</a:t>
            </a:r>
            <a:r>
              <a:rPr sz="1500" b="1" spc="-50" dirty="0">
                <a:latin typeface="Calibri"/>
                <a:cs typeface="Calibri"/>
              </a:rPr>
              <a:t>R</a:t>
            </a:r>
            <a:r>
              <a:rPr sz="1500" b="1" dirty="0">
                <a:latin typeface="Calibri"/>
                <a:cs typeface="Calibri"/>
              </a:rPr>
              <a:t>I</a:t>
            </a:r>
            <a:r>
              <a:rPr sz="1500" b="1" spc="-25" dirty="0">
                <a:latin typeface="Calibri"/>
                <a:cs typeface="Calibri"/>
              </a:rPr>
              <a:t>O</a:t>
            </a:r>
            <a:r>
              <a:rPr sz="1500" b="1" spc="-50" dirty="0">
                <a:latin typeface="Calibri"/>
                <a:cs typeface="Calibri"/>
              </a:rPr>
              <a:t>T</a:t>
            </a:r>
            <a:r>
              <a:rPr sz="1500" b="1" spc="-40" dirty="0">
                <a:latin typeface="Calibri"/>
                <a:cs typeface="Calibri"/>
              </a:rPr>
              <a:t>E</a:t>
            </a:r>
            <a:r>
              <a:rPr sz="1500" b="1" spc="-50" dirty="0">
                <a:latin typeface="Calibri"/>
                <a:cs typeface="Calibri"/>
              </a:rPr>
              <a:t>R</a:t>
            </a:r>
            <a:r>
              <a:rPr sz="1500" b="1" spc="-15" dirty="0">
                <a:latin typeface="Calibri"/>
                <a:cs typeface="Calibri"/>
              </a:rPr>
              <a:t>A</a:t>
            </a:r>
            <a:r>
              <a:rPr sz="1500" b="1" spc="-5" dirty="0">
                <a:latin typeface="Calibri"/>
                <a:cs typeface="Calibri"/>
              </a:rPr>
              <a:t>P</a:t>
            </a:r>
            <a:r>
              <a:rPr sz="1500" b="1" spc="-10" dirty="0">
                <a:latin typeface="Calibri"/>
                <a:cs typeface="Calibri"/>
              </a:rPr>
              <a:t>I</a:t>
            </a:r>
            <a:r>
              <a:rPr sz="1500" b="1" dirty="0">
                <a:latin typeface="Calibri"/>
                <a:cs typeface="Calibri"/>
              </a:rPr>
              <a:t>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92617" y="2882517"/>
            <a:ext cx="853440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latin typeface="Calibri"/>
                <a:cs typeface="Calibri"/>
              </a:rPr>
              <a:t>P</a:t>
            </a:r>
            <a:r>
              <a:rPr sz="1500" b="1" spc="-25" dirty="0">
                <a:latin typeface="Calibri"/>
                <a:cs typeface="Calibri"/>
              </a:rPr>
              <a:t>O</a:t>
            </a:r>
            <a:r>
              <a:rPr sz="1500" b="1" spc="-15" dirty="0">
                <a:latin typeface="Calibri"/>
                <a:cs typeface="Calibri"/>
              </a:rPr>
              <a:t>S</a:t>
            </a:r>
            <a:r>
              <a:rPr sz="1500" b="1" dirty="0">
                <a:latin typeface="Calibri"/>
                <a:cs typeface="Calibri"/>
              </a:rPr>
              <a:t>I</a:t>
            </a:r>
            <a:r>
              <a:rPr sz="1500" b="1" spc="-55" dirty="0">
                <a:latin typeface="Calibri"/>
                <a:cs typeface="Calibri"/>
              </a:rPr>
              <a:t>T</a:t>
            </a:r>
            <a:r>
              <a:rPr sz="1500" b="1" dirty="0">
                <a:latin typeface="Calibri"/>
                <a:cs typeface="Calibri"/>
              </a:rPr>
              <a:t>IV</a:t>
            </a:r>
            <a:r>
              <a:rPr sz="1500" b="1" spc="-15" dirty="0">
                <a:latin typeface="Calibri"/>
                <a:cs typeface="Calibri"/>
              </a:rPr>
              <a:t>A</a:t>
            </a:r>
            <a:r>
              <a:rPr sz="1500" b="1" dirty="0"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45152" y="2882517"/>
            <a:ext cx="826135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0" dirty="0">
                <a:latin typeface="Calibri"/>
                <a:cs typeface="Calibri"/>
              </a:rPr>
              <a:t>R</a:t>
            </a:r>
            <a:r>
              <a:rPr sz="1500" b="1" spc="-40" dirty="0">
                <a:latin typeface="Calibri"/>
                <a:cs typeface="Calibri"/>
              </a:rPr>
              <a:t>E</a:t>
            </a:r>
            <a:r>
              <a:rPr sz="1500" b="1" spc="-20" dirty="0">
                <a:latin typeface="Calibri"/>
                <a:cs typeface="Calibri"/>
              </a:rPr>
              <a:t>M</a:t>
            </a:r>
            <a:r>
              <a:rPr sz="1500" b="1" dirty="0">
                <a:latin typeface="Calibri"/>
                <a:cs typeface="Calibri"/>
              </a:rPr>
              <a:t>I</a:t>
            </a:r>
            <a:r>
              <a:rPr sz="1500" b="1" spc="-20" dirty="0">
                <a:latin typeface="Calibri"/>
                <a:cs typeface="Calibri"/>
              </a:rPr>
              <a:t>S</a:t>
            </a:r>
            <a:r>
              <a:rPr sz="1500" b="1" dirty="0">
                <a:latin typeface="Calibri"/>
                <a:cs typeface="Calibri"/>
              </a:rPr>
              <a:t>I</a:t>
            </a:r>
            <a:r>
              <a:rPr sz="1500" b="1" spc="-25" dirty="0">
                <a:latin typeface="Calibri"/>
                <a:cs typeface="Calibri"/>
              </a:rPr>
              <a:t>Ó</a:t>
            </a:r>
            <a:r>
              <a:rPr sz="1500" b="1" dirty="0">
                <a:latin typeface="Calibri"/>
                <a:cs typeface="Calibri"/>
              </a:rPr>
              <a:t>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35572" y="2840851"/>
            <a:ext cx="6894830" cy="0"/>
          </a:xfrm>
          <a:custGeom>
            <a:avLst/>
            <a:gdLst/>
            <a:ahLst/>
            <a:cxnLst/>
            <a:rect l="l" t="t" r="r" b="b"/>
            <a:pathLst>
              <a:path w="6894830">
                <a:moveTo>
                  <a:pt x="0" y="0"/>
                </a:moveTo>
                <a:lnTo>
                  <a:pt x="6894271" y="0"/>
                </a:lnTo>
              </a:path>
            </a:pathLst>
          </a:custGeom>
          <a:ln w="139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17899" y="3103529"/>
          <a:ext cx="7912100" cy="180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7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41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0883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500" b="1" spc="-5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500" b="1" spc="-4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500" b="1" spc="-50" dirty="0">
                          <a:latin typeface="Calibri"/>
                          <a:cs typeface="Calibri"/>
                        </a:rPr>
                        <a:t>RR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500" b="1" spc="-5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500" b="1" spc="-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IO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</a:pPr>
                      <a:r>
                        <a:rPr sz="1500" b="1" spc="5" dirty="0">
                          <a:latin typeface="Calibri"/>
                          <a:cs typeface="Calibri"/>
                        </a:rPr>
                        <a:t>No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3973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</a:pPr>
                      <a:r>
                        <a:rPr sz="15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3973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3973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</a:pPr>
                      <a:r>
                        <a:rPr sz="15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3973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3973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15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3973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%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3973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79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500" spc="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1748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231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179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Calibri"/>
                          <a:cs typeface="Calibri"/>
                        </a:rPr>
                        <a:t>77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45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688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500" spc="-2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500" spc="4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500" spc="4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u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2223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346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251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Calibri"/>
                          <a:cs typeface="Calibri"/>
                        </a:rPr>
                        <a:t>72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76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Calibri"/>
                          <a:cs typeface="Calibri"/>
                        </a:rPr>
                        <a:t>22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78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qu</a:t>
                      </a:r>
                      <a:r>
                        <a:rPr sz="1500" spc="4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3228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310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228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Calibri"/>
                          <a:cs typeface="Calibri"/>
                        </a:rPr>
                        <a:t>73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101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Calibri"/>
                          <a:cs typeface="Calibri"/>
                        </a:rPr>
                        <a:t>32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78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500" spc="-5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5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500" spc="35" dirty="0">
                          <a:latin typeface="Calibri"/>
                          <a:cs typeface="Calibri"/>
                        </a:rPr>
                        <a:t>j</a:t>
                      </a:r>
                      <a:r>
                        <a:rPr sz="1500" spc="5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470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51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41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10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693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5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1654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127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114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Calibri"/>
                          <a:cs typeface="Calibri"/>
                        </a:rPr>
                        <a:t>89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0000"/>
                        </a:lnSpc>
                      </a:pPr>
                      <a:r>
                        <a:rPr sz="1500" spc="-70" dirty="0">
                          <a:latin typeface="Calibri"/>
                          <a:cs typeface="Calibri"/>
                        </a:rPr>
                        <a:t>15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500" spc="-65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5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49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500" b="1" spc="-5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500" b="1" spc="-5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L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97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</a:pPr>
                      <a:r>
                        <a:rPr sz="1500" b="1" spc="-70" dirty="0">
                          <a:latin typeface="Calibri"/>
                          <a:cs typeface="Calibri"/>
                        </a:rPr>
                        <a:t>9323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97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</a:pPr>
                      <a:r>
                        <a:rPr sz="1500" b="1" spc="-70" dirty="0">
                          <a:latin typeface="Calibri"/>
                          <a:cs typeface="Calibri"/>
                        </a:rPr>
                        <a:t>1065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97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</a:pPr>
                      <a:r>
                        <a:rPr sz="1500" b="1" spc="-65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500" b="1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97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500" b="1" spc="-70" dirty="0">
                          <a:latin typeface="Calibri"/>
                          <a:cs typeface="Calibri"/>
                        </a:rPr>
                        <a:t>813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97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sz="1500" b="1" spc="-65" dirty="0">
                          <a:latin typeface="Calibri"/>
                          <a:cs typeface="Calibri"/>
                        </a:rPr>
                        <a:t>76</a:t>
                      </a:r>
                      <a:r>
                        <a:rPr sz="1500" b="1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97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1500" b="1" spc="-70" dirty="0">
                          <a:latin typeface="Calibri"/>
                          <a:cs typeface="Calibri"/>
                        </a:rPr>
                        <a:t>247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97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500" b="1" spc="-65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500" b="1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3973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3704" y="1313687"/>
            <a:ext cx="4672965" cy="5544820"/>
          </a:xfrm>
          <a:custGeom>
            <a:avLst/>
            <a:gdLst/>
            <a:ahLst/>
            <a:cxnLst/>
            <a:rect l="l" t="t" r="r" b="b"/>
            <a:pathLst>
              <a:path w="4672965" h="5544820">
                <a:moveTo>
                  <a:pt x="0" y="5544312"/>
                </a:moveTo>
                <a:lnTo>
                  <a:pt x="0" y="0"/>
                </a:lnTo>
                <a:lnTo>
                  <a:pt x="4672584" y="0"/>
                </a:lnTo>
                <a:lnTo>
                  <a:pt x="4672584" y="5544312"/>
                </a:lnTo>
                <a:lnTo>
                  <a:pt x="0" y="5544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40231" y="6072187"/>
            <a:ext cx="819150" cy="762000"/>
          </a:xfrm>
          <a:prstGeom prst="rect">
            <a:avLst/>
          </a:prstGeom>
          <a:solidFill>
            <a:srgbClr val="FFFFFF"/>
          </a:solidFill>
          <a:ln w="1077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780" marR="5080" indent="85090">
              <a:lnSpc>
                <a:spcPct val="113599"/>
              </a:lnSpc>
              <a:tabLst>
                <a:tab pos="722630" algn="l"/>
              </a:tabLst>
            </a:pP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45" dirty="0">
                <a:latin typeface="Calibri"/>
                <a:cs typeface="Calibri"/>
              </a:rPr>
              <a:t>e</a:t>
            </a:r>
            <a:r>
              <a:rPr sz="1100" spc="15" dirty="0">
                <a:latin typeface="Calibri"/>
                <a:cs typeface="Calibri"/>
              </a:rPr>
              <a:t>m</a:t>
            </a:r>
            <a:r>
              <a:rPr sz="1100" spc="45" dirty="0">
                <a:latin typeface="Calibri"/>
                <a:cs typeface="Calibri"/>
              </a:rPr>
              <a:t>i</a:t>
            </a:r>
            <a:r>
              <a:rPr sz="1100" spc="5" dirty="0">
                <a:latin typeface="Calibri"/>
                <a:cs typeface="Calibri"/>
              </a:rPr>
              <a:t>t</a:t>
            </a:r>
            <a:r>
              <a:rPr sz="1100" spc="40" dirty="0">
                <a:latin typeface="Calibri"/>
                <a:cs typeface="Calibri"/>
              </a:rPr>
              <a:t>i</a:t>
            </a:r>
            <a:r>
              <a:rPr sz="1100" spc="15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spc="10" dirty="0">
                <a:latin typeface="Calibri"/>
                <a:cs typeface="Calibri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B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5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a</a:t>
            </a:r>
            <a:r>
              <a:rPr sz="1100" spc="5" dirty="0">
                <a:latin typeface="Calibri"/>
                <a:cs typeface="Calibri"/>
              </a:rPr>
              <a:t>: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100" spc="1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5040" y="6072187"/>
            <a:ext cx="762635" cy="762000"/>
          </a:xfrm>
          <a:prstGeom prst="rect">
            <a:avLst/>
          </a:prstGeom>
          <a:solidFill>
            <a:srgbClr val="FFFFFF"/>
          </a:solidFill>
          <a:ln w="1077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355">
              <a:lnSpc>
                <a:spcPct val="100000"/>
              </a:lnSpc>
            </a:pPr>
            <a:r>
              <a:rPr sz="1100" spc="15" dirty="0">
                <a:latin typeface="Calibri"/>
                <a:cs typeface="Calibri"/>
              </a:rPr>
              <a:t>F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spc="45" dirty="0">
                <a:latin typeface="Calibri"/>
                <a:cs typeface="Calibri"/>
              </a:rPr>
              <a:t>lle</a:t>
            </a:r>
            <a:r>
              <a:rPr sz="1100" spc="-25" dirty="0">
                <a:latin typeface="Calibri"/>
                <a:cs typeface="Calibri"/>
              </a:rPr>
              <a:t>c</a:t>
            </a:r>
            <a:r>
              <a:rPr sz="1100" spc="45" dirty="0">
                <a:latin typeface="Calibri"/>
                <a:cs typeface="Calibri"/>
              </a:rPr>
              <a:t>i</a:t>
            </a:r>
            <a:r>
              <a:rPr sz="1100" spc="15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spc="5" dirty="0">
                <a:latin typeface="Calibri"/>
                <a:cs typeface="Calibri"/>
              </a:rPr>
              <a:t>: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0231" y="3976617"/>
            <a:ext cx="819150" cy="762000"/>
          </a:xfrm>
          <a:prstGeom prst="rect">
            <a:avLst/>
          </a:prstGeom>
          <a:solidFill>
            <a:srgbClr val="FFFFFF"/>
          </a:solidFill>
          <a:ln w="1077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1630" marR="180975" indent="-153035">
              <a:lnSpc>
                <a:spcPct val="113700"/>
              </a:lnSpc>
            </a:pPr>
            <a:r>
              <a:rPr sz="1100" spc="-5" dirty="0">
                <a:latin typeface="Calibri"/>
                <a:cs typeface="Calibri"/>
              </a:rPr>
              <a:t>B</a:t>
            </a:r>
            <a:r>
              <a:rPr sz="1100" spc="45" dirty="0">
                <a:latin typeface="Calibri"/>
                <a:cs typeface="Calibri"/>
              </a:rPr>
              <a:t>i</a:t>
            </a:r>
            <a:r>
              <a:rPr sz="1100" spc="15" dirty="0">
                <a:latin typeface="Calibri"/>
                <a:cs typeface="Calibri"/>
              </a:rPr>
              <a:t>ops</a:t>
            </a:r>
            <a:r>
              <a:rPr sz="1100" spc="45" dirty="0">
                <a:latin typeface="Calibri"/>
                <a:cs typeface="Calibri"/>
              </a:rPr>
              <a:t>i</a:t>
            </a:r>
            <a:r>
              <a:rPr sz="1100" spc="10" dirty="0">
                <a:latin typeface="Calibri"/>
                <a:cs typeface="Calibri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Calibri"/>
                <a:cs typeface="Calibri"/>
              </a:rPr>
              <a:t>1</a:t>
            </a:r>
            <a:r>
              <a:rPr sz="1100" spc="10" dirty="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1173" y="5042504"/>
            <a:ext cx="792480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45" dirty="0">
                <a:latin typeface="Calibri"/>
                <a:cs typeface="Calibri"/>
              </a:rPr>
              <a:t>e</a:t>
            </a:r>
            <a:r>
              <a:rPr sz="1100" spc="15" dirty="0">
                <a:latin typeface="Calibri"/>
                <a:cs typeface="Calibri"/>
              </a:rPr>
              <a:t>po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5" dirty="0">
                <a:latin typeface="Calibri"/>
                <a:cs typeface="Calibri"/>
              </a:rPr>
              <a:t>te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Calibri"/>
                <a:cs typeface="Calibri"/>
              </a:rPr>
              <a:t>9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80"/>
              </a:spcBef>
            </a:pPr>
            <a:r>
              <a:rPr sz="1100" spc="-15" dirty="0">
                <a:latin typeface="Calibri"/>
                <a:cs typeface="Calibri"/>
              </a:rPr>
              <a:t>H</a:t>
            </a:r>
            <a:r>
              <a:rPr sz="1100" spc="10" dirty="0">
                <a:latin typeface="Calibri"/>
                <a:cs typeface="Calibri"/>
              </a:rPr>
              <a:t>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9525" algn="ctr">
              <a:lnSpc>
                <a:spcPct val="100000"/>
              </a:lnSpc>
              <a:spcBef>
                <a:spcPts val="180"/>
              </a:spcBef>
            </a:pPr>
            <a:r>
              <a:rPr sz="1100" spc="25" dirty="0">
                <a:latin typeface="Calibri"/>
                <a:cs typeface="Calibri"/>
              </a:rPr>
              <a:t>N</a:t>
            </a:r>
            <a:r>
              <a:rPr sz="1100" spc="15" dirty="0">
                <a:latin typeface="Calibri"/>
                <a:cs typeface="Calibri"/>
              </a:rPr>
              <a:t>I</a:t>
            </a:r>
            <a:r>
              <a:rPr sz="1100" spc="5" dirty="0">
                <a:latin typeface="Calibri"/>
                <a:cs typeface="Calibri"/>
              </a:rPr>
              <a:t>C</a:t>
            </a:r>
            <a:r>
              <a:rPr sz="1100" spc="-35" dirty="0">
                <a:latin typeface="Calibri"/>
                <a:cs typeface="Calibri"/>
              </a:rPr>
              <a:t>3</a:t>
            </a:r>
            <a:r>
              <a:rPr sz="1100" spc="5" dirty="0">
                <a:latin typeface="Calibri"/>
                <a:cs typeface="Calibri"/>
              </a:rPr>
              <a:t>: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spc="5" dirty="0">
                <a:latin typeface="Calibri"/>
                <a:cs typeface="Calibri"/>
              </a:rPr>
              <a:t>C</a:t>
            </a:r>
            <a:r>
              <a:rPr sz="1100" spc="10" dirty="0">
                <a:latin typeface="Calibri"/>
                <a:cs typeface="Calibri"/>
              </a:rPr>
              <a:t>a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45" dirty="0">
                <a:latin typeface="Calibri"/>
                <a:cs typeface="Calibri"/>
              </a:rPr>
              <a:t>i</a:t>
            </a:r>
            <a:r>
              <a:rPr sz="1100" spc="15" dirty="0">
                <a:latin typeface="Calibri"/>
                <a:cs typeface="Calibri"/>
              </a:rPr>
              <a:t>n</a:t>
            </a:r>
            <a:r>
              <a:rPr sz="1100" spc="25" dirty="0">
                <a:latin typeface="Calibri"/>
                <a:cs typeface="Calibri"/>
              </a:rPr>
              <a:t>v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spc="15" dirty="0">
                <a:latin typeface="Calibri"/>
                <a:cs typeface="Calibri"/>
              </a:rPr>
              <a:t>so</a:t>
            </a:r>
            <a:r>
              <a:rPr sz="1100" spc="5" dirty="0">
                <a:latin typeface="Calibri"/>
                <a:cs typeface="Calibri"/>
              </a:rPr>
              <a:t>r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Calibri"/>
                <a:cs typeface="Calibri"/>
              </a:rPr>
              <a:t>: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45040" y="3976617"/>
            <a:ext cx="762635" cy="762000"/>
          </a:xfrm>
          <a:prstGeom prst="rect">
            <a:avLst/>
          </a:prstGeom>
          <a:solidFill>
            <a:srgbClr val="FFFFFF"/>
          </a:solidFill>
          <a:ln w="1077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1630" marR="38100" indent="-295910">
              <a:lnSpc>
                <a:spcPct val="113700"/>
              </a:lnSpc>
            </a:pPr>
            <a:r>
              <a:rPr sz="1100" spc="5" dirty="0">
                <a:latin typeface="Calibri"/>
                <a:cs typeface="Calibri"/>
              </a:rPr>
              <a:t>C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45" dirty="0">
                <a:latin typeface="Calibri"/>
                <a:cs typeface="Calibri"/>
              </a:rPr>
              <a:t>i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5" dirty="0">
                <a:latin typeface="Calibri"/>
                <a:cs typeface="Calibri"/>
              </a:rPr>
              <a:t>t</a:t>
            </a:r>
            <a:r>
              <a:rPr sz="1100" spc="45" dirty="0">
                <a:latin typeface="Calibri"/>
                <a:cs typeface="Calibri"/>
              </a:rPr>
              <a:t>e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spc="15" dirty="0">
                <a:latin typeface="Calibri"/>
                <a:cs typeface="Calibri"/>
              </a:rPr>
              <a:t>p</a:t>
            </a:r>
            <a:r>
              <a:rPr sz="1100" spc="45" dirty="0">
                <a:latin typeface="Calibri"/>
                <a:cs typeface="Calibri"/>
              </a:rPr>
              <a:t>i</a:t>
            </a:r>
            <a:r>
              <a:rPr sz="1100" spc="10" dirty="0">
                <a:latin typeface="Calibri"/>
                <a:cs typeface="Calibri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7526" y="3024163"/>
            <a:ext cx="828675" cy="762000"/>
          </a:xfrm>
          <a:prstGeom prst="rect">
            <a:avLst/>
          </a:prstGeom>
          <a:solidFill>
            <a:srgbClr val="FFFFFF"/>
          </a:solidFill>
          <a:ln w="1077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1630" marR="163830" indent="-171450">
              <a:lnSpc>
                <a:spcPct val="113700"/>
              </a:lnSpc>
            </a:pPr>
            <a:r>
              <a:rPr sz="1100" spc="15" dirty="0">
                <a:latin typeface="Calibri"/>
                <a:cs typeface="Calibri"/>
              </a:rPr>
              <a:t>S</a:t>
            </a:r>
            <a:r>
              <a:rPr sz="1100" spc="45" dirty="0">
                <a:latin typeface="Calibri"/>
                <a:cs typeface="Calibri"/>
              </a:rPr>
              <a:t>i</a:t>
            </a:r>
            <a:r>
              <a:rPr sz="1100" spc="10" dirty="0">
                <a:latin typeface="Calibri"/>
                <a:cs typeface="Calibri"/>
              </a:rPr>
              <a:t>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15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spc="5" dirty="0">
                <a:latin typeface="Calibri"/>
                <a:cs typeface="Calibri"/>
              </a:rPr>
              <a:t>to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Calibri"/>
                <a:cs typeface="Calibri"/>
              </a:rPr>
              <a:t>1</a:t>
            </a:r>
            <a:r>
              <a:rPr sz="1100" spc="10" dirty="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189230">
              <a:lnSpc>
                <a:spcPct val="100000"/>
              </a:lnSpc>
              <a:spcBef>
                <a:spcPts val="180"/>
              </a:spcBef>
            </a:pPr>
            <a:r>
              <a:rPr sz="1100" spc="35" dirty="0">
                <a:latin typeface="Calibri"/>
                <a:cs typeface="Calibri"/>
              </a:rPr>
              <a:t>(</a:t>
            </a:r>
            <a:r>
              <a:rPr sz="1100" spc="-40" dirty="0">
                <a:latin typeface="Calibri"/>
                <a:cs typeface="Calibri"/>
              </a:rPr>
              <a:t>35</a:t>
            </a:r>
            <a:r>
              <a:rPr sz="1100" spc="20" dirty="0">
                <a:latin typeface="Calibri"/>
                <a:cs typeface="Calibri"/>
              </a:rPr>
              <a:t>,</a:t>
            </a:r>
            <a:r>
              <a:rPr sz="1100" spc="-40" dirty="0">
                <a:latin typeface="Calibri"/>
                <a:cs typeface="Calibri"/>
              </a:rPr>
              <a:t>5</a:t>
            </a:r>
            <a:r>
              <a:rPr sz="1100" spc="30" dirty="0">
                <a:latin typeface="Calibri"/>
                <a:cs typeface="Calibri"/>
              </a:rPr>
              <a:t>%</a:t>
            </a:r>
            <a:r>
              <a:rPr sz="1100" spc="5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1176" y="3137477"/>
            <a:ext cx="79502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Calibri"/>
                <a:cs typeface="Calibri"/>
              </a:rPr>
              <a:t>Err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5" dirty="0">
                <a:latin typeface="Calibri"/>
                <a:cs typeface="Calibri"/>
              </a:rPr>
              <a:t>r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4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45" dirty="0">
                <a:latin typeface="Calibri"/>
                <a:cs typeface="Calibri"/>
              </a:rPr>
              <a:t>i</a:t>
            </a:r>
            <a:r>
              <a:rPr sz="1100" spc="10" dirty="0">
                <a:latin typeface="Calibri"/>
                <a:cs typeface="Calibri"/>
              </a:rPr>
              <a:t>s</a:t>
            </a:r>
            <a:r>
              <a:rPr sz="1100" spc="5" dirty="0">
                <a:latin typeface="Calibri"/>
                <a:cs typeface="Calibri"/>
              </a:rPr>
              <a:t>t</a:t>
            </a:r>
            <a:r>
              <a:rPr sz="1100" spc="-20" dirty="0">
                <a:latin typeface="Calibri"/>
                <a:cs typeface="Calibri"/>
              </a:rPr>
              <a:t>r</a:t>
            </a:r>
            <a:r>
              <a:rPr sz="1100" spc="10" dirty="0">
                <a:latin typeface="Calibri"/>
                <a:cs typeface="Calibri"/>
              </a:rPr>
              <a:t>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1165" y="3328048"/>
            <a:ext cx="392430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" algn="ctr">
              <a:lnSpc>
                <a:spcPct val="100000"/>
              </a:lnSpc>
            </a:pPr>
            <a:r>
              <a:rPr sz="1100" spc="10" dirty="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spc="35" dirty="0">
                <a:latin typeface="Calibri"/>
                <a:cs typeface="Calibri"/>
              </a:rPr>
              <a:t>(</a:t>
            </a:r>
            <a:r>
              <a:rPr sz="1100" spc="-40" dirty="0">
                <a:latin typeface="Calibri"/>
                <a:cs typeface="Calibri"/>
              </a:rPr>
              <a:t>6</a:t>
            </a:r>
            <a:r>
              <a:rPr sz="1100" spc="20" dirty="0">
                <a:latin typeface="Calibri"/>
                <a:cs typeface="Calibri"/>
              </a:rPr>
              <a:t>,</a:t>
            </a:r>
            <a:r>
              <a:rPr sz="1100" spc="-40" dirty="0">
                <a:latin typeface="Calibri"/>
                <a:cs typeface="Calibri"/>
              </a:rPr>
              <a:t>5</a:t>
            </a:r>
            <a:r>
              <a:rPr sz="1100" spc="30" dirty="0">
                <a:latin typeface="Calibri"/>
                <a:cs typeface="Calibri"/>
              </a:rPr>
              <a:t>%</a:t>
            </a:r>
            <a:r>
              <a:rPr sz="1100" spc="5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6723" y="1527878"/>
            <a:ext cx="614680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3700"/>
              </a:lnSpc>
            </a:pPr>
            <a:r>
              <a:rPr sz="1100" spc="-5" dirty="0">
                <a:latin typeface="Calibri"/>
                <a:cs typeface="Calibri"/>
              </a:rPr>
              <a:t>R</a:t>
            </a:r>
            <a:r>
              <a:rPr sz="1100" spc="45" dirty="0">
                <a:latin typeface="Calibri"/>
                <a:cs typeface="Calibri"/>
              </a:rPr>
              <a:t>e</a:t>
            </a:r>
            <a:r>
              <a:rPr sz="1100" spc="15" dirty="0">
                <a:latin typeface="Calibri"/>
                <a:cs typeface="Calibri"/>
              </a:rPr>
              <a:t>m</a:t>
            </a:r>
            <a:r>
              <a:rPr sz="1100" spc="45" dirty="0">
                <a:latin typeface="Calibri"/>
                <a:cs typeface="Calibri"/>
              </a:rPr>
              <a:t>i</a:t>
            </a:r>
            <a:r>
              <a:rPr sz="1100" spc="5" dirty="0">
                <a:latin typeface="Calibri"/>
                <a:cs typeface="Calibri"/>
              </a:rPr>
              <a:t>t</a:t>
            </a:r>
            <a:r>
              <a:rPr sz="1100" spc="40" dirty="0">
                <a:latin typeface="Calibri"/>
                <a:cs typeface="Calibri"/>
              </a:rPr>
              <a:t>i</a:t>
            </a:r>
            <a:r>
              <a:rPr sz="1100" spc="15" dirty="0">
                <a:latin typeface="Calibri"/>
                <a:cs typeface="Calibri"/>
              </a:rPr>
              <a:t>d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spc="5" dirty="0">
                <a:latin typeface="Calibri"/>
                <a:cs typeface="Calibri"/>
              </a:rPr>
              <a:t>s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Calibri"/>
                <a:cs typeface="Calibri"/>
              </a:rPr>
              <a:t>4</a:t>
            </a:r>
            <a:r>
              <a:rPr sz="1100" spc="10" dirty="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b="1" spc="25" dirty="0">
                <a:latin typeface="Calibri"/>
                <a:cs typeface="Calibri"/>
              </a:rPr>
              <a:t>(</a:t>
            </a:r>
            <a:r>
              <a:rPr sz="1100" b="1" spc="-40" dirty="0">
                <a:latin typeface="Calibri"/>
                <a:cs typeface="Calibri"/>
              </a:rPr>
              <a:t>19</a:t>
            </a:r>
            <a:r>
              <a:rPr sz="1100" b="1" spc="10" dirty="0">
                <a:latin typeface="Calibri"/>
                <a:cs typeface="Calibri"/>
              </a:rPr>
              <a:t>,</a:t>
            </a:r>
            <a:r>
              <a:rPr sz="1100" b="1" spc="-40" dirty="0">
                <a:latin typeface="Calibri"/>
                <a:cs typeface="Calibri"/>
              </a:rPr>
              <a:t>4</a:t>
            </a:r>
            <a:r>
              <a:rPr sz="1100" b="1" spc="10" dirty="0">
                <a:latin typeface="Calibri"/>
                <a:cs typeface="Calibri"/>
              </a:rPr>
              <a:t>%)</a:t>
            </a:r>
            <a:endParaRPr sz="1100">
              <a:latin typeface="Calibri"/>
              <a:cs typeface="Calibri"/>
            </a:endParaRPr>
          </a:p>
          <a:p>
            <a:pPr marL="6350" algn="ctr">
              <a:lnSpc>
                <a:spcPct val="100000"/>
              </a:lnSpc>
              <a:spcBef>
                <a:spcPts val="180"/>
              </a:spcBef>
            </a:pPr>
            <a:r>
              <a:rPr sz="1100" spc="3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100" spc="-4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100" spc="2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100" spc="-4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100" spc="30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sz="1100" spc="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44990" y="1500138"/>
            <a:ext cx="819150" cy="0"/>
          </a:xfrm>
          <a:custGeom>
            <a:avLst/>
            <a:gdLst/>
            <a:ahLst/>
            <a:cxnLst/>
            <a:rect l="l" t="t" r="r" b="b"/>
            <a:pathLst>
              <a:path w="819150">
                <a:moveTo>
                  <a:pt x="0" y="0"/>
                </a:moveTo>
                <a:lnTo>
                  <a:pt x="819055" y="0"/>
                </a:lnTo>
              </a:path>
            </a:pathLst>
          </a:custGeom>
          <a:ln w="10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0231" y="1495406"/>
            <a:ext cx="0" cy="771525"/>
          </a:xfrm>
          <a:custGeom>
            <a:avLst/>
            <a:gdLst/>
            <a:ahLst/>
            <a:cxnLst/>
            <a:rect l="l" t="t" r="r" b="b"/>
            <a:pathLst>
              <a:path h="771525">
                <a:moveTo>
                  <a:pt x="0" y="0"/>
                </a:moveTo>
                <a:lnTo>
                  <a:pt x="0" y="771512"/>
                </a:lnTo>
              </a:path>
            </a:pathLst>
          </a:custGeom>
          <a:ln w="10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4990" y="2262163"/>
            <a:ext cx="819150" cy="0"/>
          </a:xfrm>
          <a:custGeom>
            <a:avLst/>
            <a:gdLst/>
            <a:ahLst/>
            <a:cxnLst/>
            <a:rect l="l" t="t" r="r" b="b"/>
            <a:pathLst>
              <a:path w="819150">
                <a:moveTo>
                  <a:pt x="0" y="0"/>
                </a:moveTo>
                <a:lnTo>
                  <a:pt x="819055" y="0"/>
                </a:lnTo>
              </a:path>
            </a:pathLst>
          </a:custGeom>
          <a:ln w="10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59229" y="150490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12"/>
                </a:lnTo>
              </a:path>
            </a:pathLst>
          </a:custGeom>
          <a:ln w="10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44990" y="3024163"/>
            <a:ext cx="819150" cy="0"/>
          </a:xfrm>
          <a:custGeom>
            <a:avLst/>
            <a:gdLst/>
            <a:ahLst/>
            <a:cxnLst/>
            <a:rect l="l" t="t" r="r" b="b"/>
            <a:pathLst>
              <a:path w="819150">
                <a:moveTo>
                  <a:pt x="0" y="0"/>
                </a:moveTo>
                <a:lnTo>
                  <a:pt x="819055" y="0"/>
                </a:lnTo>
              </a:path>
            </a:pathLst>
          </a:custGeom>
          <a:ln w="10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40231" y="3019406"/>
            <a:ext cx="0" cy="771525"/>
          </a:xfrm>
          <a:custGeom>
            <a:avLst/>
            <a:gdLst/>
            <a:ahLst/>
            <a:cxnLst/>
            <a:rect l="l" t="t" r="r" b="b"/>
            <a:pathLst>
              <a:path h="771525">
                <a:moveTo>
                  <a:pt x="0" y="0"/>
                </a:moveTo>
                <a:lnTo>
                  <a:pt x="0" y="771512"/>
                </a:lnTo>
              </a:path>
            </a:pathLst>
          </a:custGeom>
          <a:ln w="10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44990" y="3786168"/>
            <a:ext cx="819150" cy="0"/>
          </a:xfrm>
          <a:custGeom>
            <a:avLst/>
            <a:gdLst/>
            <a:ahLst/>
            <a:cxnLst/>
            <a:rect l="l" t="t" r="r" b="b"/>
            <a:pathLst>
              <a:path w="819150">
                <a:moveTo>
                  <a:pt x="0" y="0"/>
                </a:moveTo>
                <a:lnTo>
                  <a:pt x="819055" y="0"/>
                </a:lnTo>
              </a:path>
            </a:pathLst>
          </a:custGeom>
          <a:ln w="10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59229" y="3028919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10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44990" y="4929187"/>
            <a:ext cx="819150" cy="0"/>
          </a:xfrm>
          <a:custGeom>
            <a:avLst/>
            <a:gdLst/>
            <a:ahLst/>
            <a:cxnLst/>
            <a:rect l="l" t="t" r="r" b="b"/>
            <a:pathLst>
              <a:path w="819150">
                <a:moveTo>
                  <a:pt x="0" y="0"/>
                </a:moveTo>
                <a:lnTo>
                  <a:pt x="819055" y="0"/>
                </a:lnTo>
              </a:path>
            </a:pathLst>
          </a:custGeom>
          <a:ln w="10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40231" y="4924425"/>
            <a:ext cx="0" cy="962025"/>
          </a:xfrm>
          <a:custGeom>
            <a:avLst/>
            <a:gdLst/>
            <a:ahLst/>
            <a:cxnLst/>
            <a:rect l="l" t="t" r="r" b="b"/>
            <a:pathLst>
              <a:path h="962025">
                <a:moveTo>
                  <a:pt x="0" y="0"/>
                </a:moveTo>
                <a:lnTo>
                  <a:pt x="0" y="962012"/>
                </a:lnTo>
              </a:path>
            </a:pathLst>
          </a:custGeom>
          <a:ln w="10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44990" y="5881681"/>
            <a:ext cx="819150" cy="0"/>
          </a:xfrm>
          <a:custGeom>
            <a:avLst/>
            <a:gdLst/>
            <a:ahLst/>
            <a:cxnLst/>
            <a:rect l="l" t="t" r="r" b="b"/>
            <a:pathLst>
              <a:path w="819150">
                <a:moveTo>
                  <a:pt x="0" y="0"/>
                </a:moveTo>
                <a:lnTo>
                  <a:pt x="819055" y="0"/>
                </a:lnTo>
              </a:path>
            </a:pathLst>
          </a:custGeom>
          <a:ln w="10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59229" y="4933925"/>
            <a:ext cx="0" cy="952500"/>
          </a:xfrm>
          <a:custGeom>
            <a:avLst/>
            <a:gdLst/>
            <a:ahLst/>
            <a:cxnLst/>
            <a:rect l="l" t="t" r="r" b="b"/>
            <a:pathLst>
              <a:path h="952500">
                <a:moveTo>
                  <a:pt x="0" y="0"/>
                </a:moveTo>
                <a:lnTo>
                  <a:pt x="0" y="952512"/>
                </a:lnTo>
              </a:path>
            </a:pathLst>
          </a:custGeom>
          <a:ln w="107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551" rIns="0" bIns="0" rtlCol="0">
            <a:spAutoFit/>
          </a:bodyPr>
          <a:lstStyle/>
          <a:p>
            <a:pPr marL="925830" marR="5080" indent="725170">
              <a:lnSpc>
                <a:spcPct val="100000"/>
              </a:lnSpc>
            </a:pPr>
            <a:r>
              <a:rPr sz="3200" dirty="0"/>
              <a:t>4.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60" dirty="0"/>
              <a:t>R</a:t>
            </a:r>
            <a:r>
              <a:rPr sz="3200" dirty="0"/>
              <a:t>esu</a:t>
            </a:r>
            <a:r>
              <a:rPr sz="3200" spc="-5" dirty="0"/>
              <a:t>l</a:t>
            </a:r>
            <a:r>
              <a:rPr sz="3200" spc="-50" dirty="0"/>
              <a:t>t</a:t>
            </a:r>
            <a:r>
              <a:rPr sz="3200" dirty="0"/>
              <a:t>ados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/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/>
              <a:t>i</a:t>
            </a:r>
            <a:r>
              <a:rPr sz="3200" spc="-5" dirty="0"/>
              <a:t>nd</a:t>
            </a:r>
            <a:r>
              <a:rPr sz="3200" dirty="0"/>
              <a:t>i</a:t>
            </a:r>
            <a:r>
              <a:rPr sz="3200" spc="-35" dirty="0"/>
              <a:t>c</a:t>
            </a:r>
            <a:r>
              <a:rPr sz="3200" dirty="0"/>
              <a:t>ado</a:t>
            </a:r>
            <a:r>
              <a:rPr sz="3200" spc="-40" dirty="0"/>
              <a:t>r</a:t>
            </a:r>
            <a:r>
              <a:rPr sz="3200" dirty="0"/>
              <a:t>es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4" dirty="0"/>
              <a:t>T</a:t>
            </a:r>
            <a:r>
              <a:rPr sz="3200" dirty="0"/>
              <a:t>ami</a:t>
            </a:r>
            <a:r>
              <a:rPr sz="3200" spc="-60" dirty="0"/>
              <a:t>z</a:t>
            </a:r>
            <a:r>
              <a:rPr sz="3200" dirty="0"/>
              <a:t>aci</a:t>
            </a:r>
            <a:r>
              <a:rPr sz="3200" spc="-5" dirty="0"/>
              <a:t>ó</a:t>
            </a:r>
            <a:r>
              <a:rPr sz="3200" dirty="0"/>
              <a:t>n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/>
              <a:t>y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/>
              <a:t>t</a:t>
            </a:r>
            <a:r>
              <a:rPr sz="3200" spc="-70" dirty="0"/>
              <a:t>r</a:t>
            </a:r>
            <a:r>
              <a:rPr sz="3200" spc="-20" dirty="0"/>
              <a:t>a</a:t>
            </a:r>
            <a:r>
              <a:rPr sz="3200" spc="-45" dirty="0"/>
              <a:t>t</a:t>
            </a:r>
            <a:r>
              <a:rPr sz="3200" dirty="0"/>
              <a:t>amie</a:t>
            </a:r>
            <a:r>
              <a:rPr sz="3200" spc="-25" dirty="0"/>
              <a:t>n</a:t>
            </a:r>
            <a:r>
              <a:rPr sz="3200" spc="-45" dirty="0"/>
              <a:t>t</a:t>
            </a:r>
            <a:r>
              <a:rPr sz="3200" dirty="0"/>
              <a:t>o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/>
              <a:t>Ama</a:t>
            </a:r>
            <a:r>
              <a:rPr sz="3200" spc="-85" dirty="0"/>
              <a:t>z</a:t>
            </a:r>
            <a:r>
              <a:rPr sz="3200" spc="-5" dirty="0"/>
              <a:t>on</a:t>
            </a:r>
            <a:r>
              <a:rPr sz="3200" spc="5" dirty="0"/>
              <a:t>a</a:t>
            </a:r>
            <a:r>
              <a:rPr sz="3200" dirty="0"/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27982" y="2276856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04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47862" y="2780903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23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97935" y="2797942"/>
            <a:ext cx="100330" cy="180340"/>
          </a:xfrm>
          <a:custGeom>
            <a:avLst/>
            <a:gdLst/>
            <a:ahLst/>
            <a:cxnLst/>
            <a:rect l="l" t="t" r="r" b="b"/>
            <a:pathLst>
              <a:path w="100329" h="180339">
                <a:moveTo>
                  <a:pt x="5333" y="88879"/>
                </a:moveTo>
                <a:lnTo>
                  <a:pt x="3047" y="90281"/>
                </a:lnTo>
                <a:lnTo>
                  <a:pt x="761" y="91561"/>
                </a:lnTo>
                <a:lnTo>
                  <a:pt x="0" y="94487"/>
                </a:lnTo>
                <a:lnTo>
                  <a:pt x="1402" y="96773"/>
                </a:lnTo>
                <a:lnTo>
                  <a:pt x="49926" y="180075"/>
                </a:lnTo>
                <a:lnTo>
                  <a:pt x="55474" y="170568"/>
                </a:lnTo>
                <a:lnTo>
                  <a:pt x="45217" y="170568"/>
                </a:lnTo>
                <a:lnTo>
                  <a:pt x="45207" y="152877"/>
                </a:lnTo>
                <a:lnTo>
                  <a:pt x="9662" y="91927"/>
                </a:lnTo>
                <a:lnTo>
                  <a:pt x="8260" y="89641"/>
                </a:lnTo>
                <a:lnTo>
                  <a:pt x="5333" y="88879"/>
                </a:lnTo>
                <a:close/>
              </a:path>
              <a:path w="100329" h="180339">
                <a:moveTo>
                  <a:pt x="45217" y="152892"/>
                </a:moveTo>
                <a:lnTo>
                  <a:pt x="45217" y="170568"/>
                </a:lnTo>
                <a:lnTo>
                  <a:pt x="54742" y="170568"/>
                </a:lnTo>
                <a:lnTo>
                  <a:pt x="54742" y="168127"/>
                </a:lnTo>
                <a:lnTo>
                  <a:pt x="45841" y="168127"/>
                </a:lnTo>
                <a:lnTo>
                  <a:pt x="49973" y="161048"/>
                </a:lnTo>
                <a:lnTo>
                  <a:pt x="45217" y="152892"/>
                </a:lnTo>
                <a:close/>
              </a:path>
              <a:path w="100329" h="180339">
                <a:moveTo>
                  <a:pt x="94487" y="88879"/>
                </a:moveTo>
                <a:lnTo>
                  <a:pt x="91561" y="89641"/>
                </a:lnTo>
                <a:lnTo>
                  <a:pt x="90312" y="91927"/>
                </a:lnTo>
                <a:lnTo>
                  <a:pt x="54742" y="152877"/>
                </a:lnTo>
                <a:lnTo>
                  <a:pt x="54742" y="170568"/>
                </a:lnTo>
                <a:lnTo>
                  <a:pt x="55474" y="170568"/>
                </a:lnTo>
                <a:lnTo>
                  <a:pt x="98541" y="96773"/>
                </a:lnTo>
                <a:lnTo>
                  <a:pt x="99821" y="94487"/>
                </a:lnTo>
                <a:lnTo>
                  <a:pt x="99059" y="91561"/>
                </a:lnTo>
                <a:lnTo>
                  <a:pt x="96773" y="90281"/>
                </a:lnTo>
                <a:lnTo>
                  <a:pt x="94487" y="88879"/>
                </a:lnTo>
                <a:close/>
              </a:path>
              <a:path w="100329" h="180339">
                <a:moveTo>
                  <a:pt x="49973" y="161048"/>
                </a:moveTo>
                <a:lnTo>
                  <a:pt x="45841" y="168127"/>
                </a:lnTo>
                <a:lnTo>
                  <a:pt x="54101" y="168127"/>
                </a:lnTo>
                <a:lnTo>
                  <a:pt x="49973" y="161048"/>
                </a:lnTo>
                <a:close/>
              </a:path>
              <a:path w="100329" h="180339">
                <a:moveTo>
                  <a:pt x="54742" y="152877"/>
                </a:moveTo>
                <a:lnTo>
                  <a:pt x="49973" y="161048"/>
                </a:lnTo>
                <a:lnTo>
                  <a:pt x="54101" y="168127"/>
                </a:lnTo>
                <a:lnTo>
                  <a:pt x="54742" y="168127"/>
                </a:lnTo>
                <a:lnTo>
                  <a:pt x="54742" y="152877"/>
                </a:lnTo>
                <a:close/>
              </a:path>
              <a:path w="100329" h="180339">
                <a:moveTo>
                  <a:pt x="54742" y="0"/>
                </a:moveTo>
                <a:lnTo>
                  <a:pt x="45217" y="0"/>
                </a:lnTo>
                <a:lnTo>
                  <a:pt x="45217" y="152892"/>
                </a:lnTo>
                <a:lnTo>
                  <a:pt x="49973" y="161048"/>
                </a:lnTo>
                <a:lnTo>
                  <a:pt x="54732" y="152892"/>
                </a:lnTo>
                <a:lnTo>
                  <a:pt x="54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92786" y="2780141"/>
            <a:ext cx="98425" cy="217170"/>
          </a:xfrm>
          <a:custGeom>
            <a:avLst/>
            <a:gdLst/>
            <a:ahLst/>
            <a:cxnLst/>
            <a:rect l="l" t="t" r="r" b="b"/>
            <a:pathLst>
              <a:path w="98425" h="217169">
                <a:moveTo>
                  <a:pt x="4297" y="134264"/>
                </a:moveTo>
                <a:lnTo>
                  <a:pt x="2285" y="136032"/>
                </a:lnTo>
                <a:lnTo>
                  <a:pt x="243" y="137678"/>
                </a:lnTo>
                <a:lnTo>
                  <a:pt x="0" y="140726"/>
                </a:lnTo>
                <a:lnTo>
                  <a:pt x="1645" y="142646"/>
                </a:lnTo>
                <a:lnTo>
                  <a:pt x="63245" y="216804"/>
                </a:lnTo>
                <a:lnTo>
                  <a:pt x="66484" y="208300"/>
                </a:lnTo>
                <a:lnTo>
                  <a:pt x="57028" y="208300"/>
                </a:lnTo>
                <a:lnTo>
                  <a:pt x="54134" y="190929"/>
                </a:lnTo>
                <a:lnTo>
                  <a:pt x="9022" y="136672"/>
                </a:lnTo>
                <a:lnTo>
                  <a:pt x="7345" y="134630"/>
                </a:lnTo>
                <a:lnTo>
                  <a:pt x="4297" y="134264"/>
                </a:lnTo>
                <a:close/>
              </a:path>
              <a:path w="98425" h="217169">
                <a:moveTo>
                  <a:pt x="54134" y="190929"/>
                </a:moveTo>
                <a:lnTo>
                  <a:pt x="57028" y="208300"/>
                </a:lnTo>
                <a:lnTo>
                  <a:pt x="66415" y="206776"/>
                </a:lnTo>
                <a:lnTo>
                  <a:pt x="66243" y="205739"/>
                </a:lnTo>
                <a:lnTo>
                  <a:pt x="57271" y="205739"/>
                </a:lnTo>
                <a:lnTo>
                  <a:pt x="60153" y="198168"/>
                </a:lnTo>
                <a:lnTo>
                  <a:pt x="54134" y="190929"/>
                </a:lnTo>
                <a:close/>
              </a:path>
              <a:path w="98425" h="217169">
                <a:moveTo>
                  <a:pt x="92323" y="119633"/>
                </a:moveTo>
                <a:lnTo>
                  <a:pt x="89519" y="120914"/>
                </a:lnTo>
                <a:lnTo>
                  <a:pt x="88635" y="123322"/>
                </a:lnTo>
                <a:lnTo>
                  <a:pt x="63513" y="189337"/>
                </a:lnTo>
                <a:lnTo>
                  <a:pt x="66415" y="206776"/>
                </a:lnTo>
                <a:lnTo>
                  <a:pt x="57028" y="208300"/>
                </a:lnTo>
                <a:lnTo>
                  <a:pt x="66484" y="208300"/>
                </a:lnTo>
                <a:lnTo>
                  <a:pt x="97535" y="126766"/>
                </a:lnTo>
                <a:lnTo>
                  <a:pt x="98419" y="124205"/>
                </a:lnTo>
                <a:lnTo>
                  <a:pt x="97139" y="121554"/>
                </a:lnTo>
                <a:lnTo>
                  <a:pt x="94731" y="120548"/>
                </a:lnTo>
                <a:lnTo>
                  <a:pt x="92323" y="119633"/>
                </a:lnTo>
                <a:close/>
              </a:path>
              <a:path w="98425" h="217169">
                <a:moveTo>
                  <a:pt x="60153" y="198168"/>
                </a:moveTo>
                <a:lnTo>
                  <a:pt x="57271" y="205739"/>
                </a:lnTo>
                <a:lnTo>
                  <a:pt x="65410" y="204490"/>
                </a:lnTo>
                <a:lnTo>
                  <a:pt x="60153" y="198168"/>
                </a:lnTo>
                <a:close/>
              </a:path>
              <a:path w="98425" h="217169">
                <a:moveTo>
                  <a:pt x="63513" y="189337"/>
                </a:moveTo>
                <a:lnTo>
                  <a:pt x="60153" y="198168"/>
                </a:lnTo>
                <a:lnTo>
                  <a:pt x="65410" y="204490"/>
                </a:lnTo>
                <a:lnTo>
                  <a:pt x="57271" y="205739"/>
                </a:lnTo>
                <a:lnTo>
                  <a:pt x="66243" y="205739"/>
                </a:lnTo>
                <a:lnTo>
                  <a:pt x="63513" y="189337"/>
                </a:lnTo>
                <a:close/>
              </a:path>
              <a:path w="98425" h="217169">
                <a:moveTo>
                  <a:pt x="32003" y="0"/>
                </a:moveTo>
                <a:lnTo>
                  <a:pt x="22585" y="1523"/>
                </a:lnTo>
                <a:lnTo>
                  <a:pt x="54134" y="190929"/>
                </a:lnTo>
                <a:lnTo>
                  <a:pt x="60153" y="198168"/>
                </a:lnTo>
                <a:lnTo>
                  <a:pt x="63513" y="189337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78086" y="2816992"/>
            <a:ext cx="100330" cy="180340"/>
          </a:xfrm>
          <a:custGeom>
            <a:avLst/>
            <a:gdLst/>
            <a:ahLst/>
            <a:cxnLst/>
            <a:rect l="l" t="t" r="r" b="b"/>
            <a:pathLst>
              <a:path w="100329" h="180339">
                <a:moveTo>
                  <a:pt x="5333" y="88879"/>
                </a:moveTo>
                <a:lnTo>
                  <a:pt x="3047" y="90159"/>
                </a:lnTo>
                <a:lnTo>
                  <a:pt x="761" y="91561"/>
                </a:lnTo>
                <a:lnTo>
                  <a:pt x="0" y="94487"/>
                </a:lnTo>
                <a:lnTo>
                  <a:pt x="1371" y="96773"/>
                </a:lnTo>
                <a:lnTo>
                  <a:pt x="49895" y="179953"/>
                </a:lnTo>
                <a:lnTo>
                  <a:pt x="55370" y="170568"/>
                </a:lnTo>
                <a:lnTo>
                  <a:pt x="45186" y="170568"/>
                </a:lnTo>
                <a:lnTo>
                  <a:pt x="45186" y="153101"/>
                </a:lnTo>
                <a:lnTo>
                  <a:pt x="9509" y="91927"/>
                </a:lnTo>
                <a:lnTo>
                  <a:pt x="8229" y="89641"/>
                </a:lnTo>
                <a:lnTo>
                  <a:pt x="5333" y="88879"/>
                </a:lnTo>
                <a:close/>
              </a:path>
              <a:path w="100329" h="180339">
                <a:moveTo>
                  <a:pt x="45186" y="153101"/>
                </a:moveTo>
                <a:lnTo>
                  <a:pt x="45186" y="170568"/>
                </a:lnTo>
                <a:lnTo>
                  <a:pt x="54711" y="170568"/>
                </a:lnTo>
                <a:lnTo>
                  <a:pt x="54711" y="168127"/>
                </a:lnTo>
                <a:lnTo>
                  <a:pt x="45841" y="168127"/>
                </a:lnTo>
                <a:lnTo>
                  <a:pt x="49895" y="161176"/>
                </a:lnTo>
                <a:lnTo>
                  <a:pt x="45186" y="153101"/>
                </a:lnTo>
                <a:close/>
              </a:path>
              <a:path w="100329" h="180339">
                <a:moveTo>
                  <a:pt x="94487" y="88879"/>
                </a:moveTo>
                <a:lnTo>
                  <a:pt x="91561" y="89641"/>
                </a:lnTo>
                <a:lnTo>
                  <a:pt x="90281" y="91927"/>
                </a:lnTo>
                <a:lnTo>
                  <a:pt x="54711" y="152919"/>
                </a:lnTo>
                <a:lnTo>
                  <a:pt x="54711" y="170568"/>
                </a:lnTo>
                <a:lnTo>
                  <a:pt x="55370" y="170568"/>
                </a:lnTo>
                <a:lnTo>
                  <a:pt x="98419" y="96773"/>
                </a:lnTo>
                <a:lnTo>
                  <a:pt x="99821" y="94487"/>
                </a:lnTo>
                <a:lnTo>
                  <a:pt x="99059" y="91561"/>
                </a:lnTo>
                <a:lnTo>
                  <a:pt x="96773" y="90159"/>
                </a:lnTo>
                <a:lnTo>
                  <a:pt x="94487" y="88879"/>
                </a:lnTo>
                <a:close/>
              </a:path>
              <a:path w="100329" h="180339">
                <a:moveTo>
                  <a:pt x="49895" y="161176"/>
                </a:moveTo>
                <a:lnTo>
                  <a:pt x="45841" y="168127"/>
                </a:lnTo>
                <a:lnTo>
                  <a:pt x="53949" y="168127"/>
                </a:lnTo>
                <a:lnTo>
                  <a:pt x="49895" y="161176"/>
                </a:lnTo>
                <a:close/>
              </a:path>
              <a:path w="100329" h="180339">
                <a:moveTo>
                  <a:pt x="54711" y="152919"/>
                </a:moveTo>
                <a:lnTo>
                  <a:pt x="49895" y="161176"/>
                </a:lnTo>
                <a:lnTo>
                  <a:pt x="53949" y="168127"/>
                </a:lnTo>
                <a:lnTo>
                  <a:pt x="54711" y="168127"/>
                </a:lnTo>
                <a:lnTo>
                  <a:pt x="54711" y="152919"/>
                </a:lnTo>
                <a:close/>
              </a:path>
              <a:path w="100329" h="180339">
                <a:moveTo>
                  <a:pt x="54711" y="0"/>
                </a:moveTo>
                <a:lnTo>
                  <a:pt x="45186" y="0"/>
                </a:lnTo>
                <a:lnTo>
                  <a:pt x="45186" y="153101"/>
                </a:lnTo>
                <a:lnTo>
                  <a:pt x="49895" y="161176"/>
                </a:lnTo>
                <a:lnTo>
                  <a:pt x="54711" y="152919"/>
                </a:lnTo>
                <a:lnTo>
                  <a:pt x="547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487526" y="1500138"/>
            <a:ext cx="828675" cy="762635"/>
          </a:xfrm>
          <a:prstGeom prst="rect">
            <a:avLst/>
          </a:prstGeom>
          <a:solidFill>
            <a:srgbClr val="FFFFFF"/>
          </a:solidFill>
          <a:ln w="1077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4930" marR="76200" algn="ctr">
              <a:lnSpc>
                <a:spcPct val="113700"/>
              </a:lnSpc>
            </a:pPr>
            <a:r>
              <a:rPr sz="1100" spc="5" dirty="0">
                <a:latin typeface="Calibri"/>
                <a:cs typeface="Calibri"/>
              </a:rPr>
              <a:t>C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45" dirty="0">
                <a:latin typeface="Calibri"/>
                <a:cs typeface="Calibri"/>
              </a:rPr>
              <a:t>i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5" dirty="0">
                <a:latin typeface="Calibri"/>
                <a:cs typeface="Calibri"/>
              </a:rPr>
              <a:t>t</a:t>
            </a:r>
            <a:r>
              <a:rPr sz="1100" spc="45" dirty="0">
                <a:latin typeface="Calibri"/>
                <a:cs typeface="Calibri"/>
              </a:rPr>
              <a:t>e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spc="15" dirty="0">
                <a:latin typeface="Calibri"/>
                <a:cs typeface="Calibri"/>
              </a:rPr>
              <a:t>p</a:t>
            </a:r>
            <a:r>
              <a:rPr sz="1100" spc="45" dirty="0">
                <a:latin typeface="Calibri"/>
                <a:cs typeface="Calibri"/>
              </a:rPr>
              <a:t>i</a:t>
            </a:r>
            <a:r>
              <a:rPr sz="1100" spc="10" dirty="0">
                <a:latin typeface="Calibri"/>
                <a:cs typeface="Calibri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Calibri"/>
                <a:cs typeface="Calibri"/>
              </a:rPr>
              <a:t>17</a:t>
            </a:r>
            <a:r>
              <a:rPr sz="1100" spc="10" dirty="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  <a:spcBef>
                <a:spcPts val="180"/>
              </a:spcBef>
            </a:pPr>
            <a:r>
              <a:rPr sz="1100" spc="35" dirty="0">
                <a:latin typeface="Calibri"/>
                <a:cs typeface="Calibri"/>
              </a:rPr>
              <a:t>(</a:t>
            </a:r>
            <a:r>
              <a:rPr sz="1100" b="1" spc="-40" dirty="0">
                <a:latin typeface="Calibri"/>
                <a:cs typeface="Calibri"/>
              </a:rPr>
              <a:t>77</a:t>
            </a:r>
            <a:r>
              <a:rPr sz="1100" b="1" spc="10" dirty="0">
                <a:latin typeface="Calibri"/>
                <a:cs typeface="Calibri"/>
              </a:rPr>
              <a:t>,4</a:t>
            </a:r>
            <a:r>
              <a:rPr sz="1100" b="1" spc="-95" dirty="0">
                <a:latin typeface="Times New Roman"/>
                <a:cs typeface="Times New Roman"/>
              </a:rPr>
              <a:t> </a:t>
            </a:r>
            <a:r>
              <a:rPr sz="1100" spc="30" dirty="0">
                <a:latin typeface="Calibri"/>
                <a:cs typeface="Calibri"/>
              </a:rPr>
              <a:t>%</a:t>
            </a:r>
            <a:r>
              <a:rPr sz="1100" spc="5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spc="3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100" spc="-40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sz="1100" spc="2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100" spc="-4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100" spc="30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sz="1100" spc="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22104" y="3861054"/>
            <a:ext cx="100330" cy="144145"/>
          </a:xfrm>
          <a:custGeom>
            <a:avLst/>
            <a:gdLst/>
            <a:ahLst/>
            <a:cxnLst/>
            <a:rect l="l" t="t" r="r" b="b"/>
            <a:pathLst>
              <a:path w="100329" h="144145">
                <a:moveTo>
                  <a:pt x="5333" y="52958"/>
                </a:moveTo>
                <a:lnTo>
                  <a:pt x="3047" y="54233"/>
                </a:lnTo>
                <a:lnTo>
                  <a:pt x="761" y="55625"/>
                </a:lnTo>
                <a:lnTo>
                  <a:pt x="0" y="58542"/>
                </a:lnTo>
                <a:lnTo>
                  <a:pt x="1371" y="60828"/>
                </a:lnTo>
                <a:lnTo>
                  <a:pt x="49895" y="144017"/>
                </a:lnTo>
                <a:lnTo>
                  <a:pt x="55375" y="134624"/>
                </a:lnTo>
                <a:lnTo>
                  <a:pt x="45064" y="134624"/>
                </a:lnTo>
                <a:lnTo>
                  <a:pt x="45064" y="116972"/>
                </a:lnTo>
                <a:lnTo>
                  <a:pt x="9509" y="56006"/>
                </a:lnTo>
                <a:lnTo>
                  <a:pt x="8229" y="53720"/>
                </a:lnTo>
                <a:lnTo>
                  <a:pt x="5333" y="52958"/>
                </a:lnTo>
                <a:close/>
              </a:path>
              <a:path w="100329" h="144145">
                <a:moveTo>
                  <a:pt x="45064" y="116972"/>
                </a:moveTo>
                <a:lnTo>
                  <a:pt x="45064" y="134624"/>
                </a:lnTo>
                <a:lnTo>
                  <a:pt x="54589" y="134624"/>
                </a:lnTo>
                <a:lnTo>
                  <a:pt x="54589" y="132206"/>
                </a:lnTo>
                <a:lnTo>
                  <a:pt x="45841" y="132206"/>
                </a:lnTo>
                <a:lnTo>
                  <a:pt x="49895" y="125255"/>
                </a:lnTo>
                <a:lnTo>
                  <a:pt x="45064" y="116972"/>
                </a:lnTo>
                <a:close/>
              </a:path>
              <a:path w="100329" h="144145">
                <a:moveTo>
                  <a:pt x="94487" y="52958"/>
                </a:moveTo>
                <a:lnTo>
                  <a:pt x="91561" y="53720"/>
                </a:lnTo>
                <a:lnTo>
                  <a:pt x="90281" y="56006"/>
                </a:lnTo>
                <a:lnTo>
                  <a:pt x="54589" y="117207"/>
                </a:lnTo>
                <a:lnTo>
                  <a:pt x="54589" y="134624"/>
                </a:lnTo>
                <a:lnTo>
                  <a:pt x="55375" y="134624"/>
                </a:lnTo>
                <a:lnTo>
                  <a:pt x="98419" y="60828"/>
                </a:lnTo>
                <a:lnTo>
                  <a:pt x="99821" y="58542"/>
                </a:lnTo>
                <a:lnTo>
                  <a:pt x="99059" y="55625"/>
                </a:lnTo>
                <a:lnTo>
                  <a:pt x="96773" y="54233"/>
                </a:lnTo>
                <a:lnTo>
                  <a:pt x="94487" y="52958"/>
                </a:lnTo>
                <a:close/>
              </a:path>
              <a:path w="100329" h="144145">
                <a:moveTo>
                  <a:pt x="49895" y="125255"/>
                </a:moveTo>
                <a:lnTo>
                  <a:pt x="45841" y="132206"/>
                </a:lnTo>
                <a:lnTo>
                  <a:pt x="53949" y="132206"/>
                </a:lnTo>
                <a:lnTo>
                  <a:pt x="49895" y="125255"/>
                </a:lnTo>
                <a:close/>
              </a:path>
              <a:path w="100329" h="144145">
                <a:moveTo>
                  <a:pt x="54589" y="117207"/>
                </a:moveTo>
                <a:lnTo>
                  <a:pt x="49895" y="125255"/>
                </a:lnTo>
                <a:lnTo>
                  <a:pt x="53949" y="132206"/>
                </a:lnTo>
                <a:lnTo>
                  <a:pt x="54589" y="132206"/>
                </a:lnTo>
                <a:lnTo>
                  <a:pt x="54589" y="117207"/>
                </a:lnTo>
                <a:close/>
              </a:path>
              <a:path w="100329" h="144145">
                <a:moveTo>
                  <a:pt x="54589" y="0"/>
                </a:moveTo>
                <a:lnTo>
                  <a:pt x="45064" y="0"/>
                </a:lnTo>
                <a:lnTo>
                  <a:pt x="45064" y="116972"/>
                </a:lnTo>
                <a:lnTo>
                  <a:pt x="49895" y="125255"/>
                </a:lnTo>
                <a:lnTo>
                  <a:pt x="54589" y="117207"/>
                </a:lnTo>
                <a:lnTo>
                  <a:pt x="54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86211" y="3861054"/>
            <a:ext cx="100330" cy="144145"/>
          </a:xfrm>
          <a:custGeom>
            <a:avLst/>
            <a:gdLst/>
            <a:ahLst/>
            <a:cxnLst/>
            <a:rect l="l" t="t" r="r" b="b"/>
            <a:pathLst>
              <a:path w="100329" h="144145">
                <a:moveTo>
                  <a:pt x="5333" y="52958"/>
                </a:moveTo>
                <a:lnTo>
                  <a:pt x="3047" y="54233"/>
                </a:lnTo>
                <a:lnTo>
                  <a:pt x="761" y="55625"/>
                </a:lnTo>
                <a:lnTo>
                  <a:pt x="0" y="58542"/>
                </a:lnTo>
                <a:lnTo>
                  <a:pt x="1371" y="60828"/>
                </a:lnTo>
                <a:lnTo>
                  <a:pt x="49895" y="144017"/>
                </a:lnTo>
                <a:lnTo>
                  <a:pt x="55375" y="134624"/>
                </a:lnTo>
                <a:lnTo>
                  <a:pt x="45064" y="134624"/>
                </a:lnTo>
                <a:lnTo>
                  <a:pt x="45064" y="116972"/>
                </a:lnTo>
                <a:lnTo>
                  <a:pt x="9509" y="56006"/>
                </a:lnTo>
                <a:lnTo>
                  <a:pt x="8229" y="53720"/>
                </a:lnTo>
                <a:lnTo>
                  <a:pt x="5333" y="52958"/>
                </a:lnTo>
                <a:close/>
              </a:path>
              <a:path w="100329" h="144145">
                <a:moveTo>
                  <a:pt x="45064" y="116972"/>
                </a:moveTo>
                <a:lnTo>
                  <a:pt x="45064" y="134624"/>
                </a:lnTo>
                <a:lnTo>
                  <a:pt x="54589" y="134624"/>
                </a:lnTo>
                <a:lnTo>
                  <a:pt x="54589" y="132206"/>
                </a:lnTo>
                <a:lnTo>
                  <a:pt x="45841" y="132206"/>
                </a:lnTo>
                <a:lnTo>
                  <a:pt x="49895" y="125255"/>
                </a:lnTo>
                <a:lnTo>
                  <a:pt x="45064" y="116972"/>
                </a:lnTo>
                <a:close/>
              </a:path>
              <a:path w="100329" h="144145">
                <a:moveTo>
                  <a:pt x="94487" y="52958"/>
                </a:moveTo>
                <a:lnTo>
                  <a:pt x="91561" y="53720"/>
                </a:lnTo>
                <a:lnTo>
                  <a:pt x="90281" y="56006"/>
                </a:lnTo>
                <a:lnTo>
                  <a:pt x="54589" y="117207"/>
                </a:lnTo>
                <a:lnTo>
                  <a:pt x="54589" y="134624"/>
                </a:lnTo>
                <a:lnTo>
                  <a:pt x="55375" y="134624"/>
                </a:lnTo>
                <a:lnTo>
                  <a:pt x="98419" y="60828"/>
                </a:lnTo>
                <a:lnTo>
                  <a:pt x="99821" y="58542"/>
                </a:lnTo>
                <a:lnTo>
                  <a:pt x="99059" y="55625"/>
                </a:lnTo>
                <a:lnTo>
                  <a:pt x="96773" y="54233"/>
                </a:lnTo>
                <a:lnTo>
                  <a:pt x="94487" y="52958"/>
                </a:lnTo>
                <a:close/>
              </a:path>
              <a:path w="100329" h="144145">
                <a:moveTo>
                  <a:pt x="49895" y="125255"/>
                </a:moveTo>
                <a:lnTo>
                  <a:pt x="45841" y="132206"/>
                </a:lnTo>
                <a:lnTo>
                  <a:pt x="53949" y="132206"/>
                </a:lnTo>
                <a:lnTo>
                  <a:pt x="49895" y="125255"/>
                </a:lnTo>
                <a:close/>
              </a:path>
              <a:path w="100329" h="144145">
                <a:moveTo>
                  <a:pt x="54589" y="117207"/>
                </a:moveTo>
                <a:lnTo>
                  <a:pt x="49895" y="125255"/>
                </a:lnTo>
                <a:lnTo>
                  <a:pt x="53949" y="132206"/>
                </a:lnTo>
                <a:lnTo>
                  <a:pt x="54589" y="132206"/>
                </a:lnTo>
                <a:lnTo>
                  <a:pt x="54589" y="117207"/>
                </a:lnTo>
                <a:close/>
              </a:path>
              <a:path w="100329" h="144145">
                <a:moveTo>
                  <a:pt x="54589" y="0"/>
                </a:moveTo>
                <a:lnTo>
                  <a:pt x="45064" y="0"/>
                </a:lnTo>
                <a:lnTo>
                  <a:pt x="45064" y="116972"/>
                </a:lnTo>
                <a:lnTo>
                  <a:pt x="49895" y="125255"/>
                </a:lnTo>
                <a:lnTo>
                  <a:pt x="54589" y="117207"/>
                </a:lnTo>
                <a:lnTo>
                  <a:pt x="54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34068" y="4797171"/>
            <a:ext cx="100330" cy="144145"/>
          </a:xfrm>
          <a:custGeom>
            <a:avLst/>
            <a:gdLst/>
            <a:ahLst/>
            <a:cxnLst/>
            <a:rect l="l" t="t" r="r" b="b"/>
            <a:pathLst>
              <a:path w="100329" h="144145">
                <a:moveTo>
                  <a:pt x="5333" y="52958"/>
                </a:moveTo>
                <a:lnTo>
                  <a:pt x="3047" y="54233"/>
                </a:lnTo>
                <a:lnTo>
                  <a:pt x="761" y="55625"/>
                </a:lnTo>
                <a:lnTo>
                  <a:pt x="0" y="58542"/>
                </a:lnTo>
                <a:lnTo>
                  <a:pt x="1371" y="60710"/>
                </a:lnTo>
                <a:lnTo>
                  <a:pt x="49895" y="144017"/>
                </a:lnTo>
                <a:lnTo>
                  <a:pt x="55367" y="134624"/>
                </a:lnTo>
                <a:lnTo>
                  <a:pt x="45186" y="134624"/>
                </a:lnTo>
                <a:lnTo>
                  <a:pt x="45186" y="117181"/>
                </a:lnTo>
                <a:lnTo>
                  <a:pt x="9509" y="56006"/>
                </a:lnTo>
                <a:lnTo>
                  <a:pt x="8229" y="53720"/>
                </a:lnTo>
                <a:lnTo>
                  <a:pt x="5333" y="52958"/>
                </a:lnTo>
                <a:close/>
              </a:path>
              <a:path w="100329" h="144145">
                <a:moveTo>
                  <a:pt x="45186" y="117181"/>
                </a:moveTo>
                <a:lnTo>
                  <a:pt x="45186" y="134624"/>
                </a:lnTo>
                <a:lnTo>
                  <a:pt x="54711" y="134624"/>
                </a:lnTo>
                <a:lnTo>
                  <a:pt x="54711" y="132206"/>
                </a:lnTo>
                <a:lnTo>
                  <a:pt x="45841" y="132206"/>
                </a:lnTo>
                <a:lnTo>
                  <a:pt x="49895" y="125255"/>
                </a:lnTo>
                <a:lnTo>
                  <a:pt x="45186" y="117181"/>
                </a:lnTo>
                <a:close/>
              </a:path>
              <a:path w="100329" h="144145">
                <a:moveTo>
                  <a:pt x="94487" y="52958"/>
                </a:moveTo>
                <a:lnTo>
                  <a:pt x="91561" y="53720"/>
                </a:lnTo>
                <a:lnTo>
                  <a:pt x="90281" y="56006"/>
                </a:lnTo>
                <a:lnTo>
                  <a:pt x="54711" y="116998"/>
                </a:lnTo>
                <a:lnTo>
                  <a:pt x="54711" y="134624"/>
                </a:lnTo>
                <a:lnTo>
                  <a:pt x="55367" y="134624"/>
                </a:lnTo>
                <a:lnTo>
                  <a:pt x="98419" y="60710"/>
                </a:lnTo>
                <a:lnTo>
                  <a:pt x="99821" y="58542"/>
                </a:lnTo>
                <a:lnTo>
                  <a:pt x="99059" y="55625"/>
                </a:lnTo>
                <a:lnTo>
                  <a:pt x="96773" y="54233"/>
                </a:lnTo>
                <a:lnTo>
                  <a:pt x="94487" y="52958"/>
                </a:lnTo>
                <a:close/>
              </a:path>
              <a:path w="100329" h="144145">
                <a:moveTo>
                  <a:pt x="49895" y="125255"/>
                </a:moveTo>
                <a:lnTo>
                  <a:pt x="45841" y="132206"/>
                </a:lnTo>
                <a:lnTo>
                  <a:pt x="53949" y="132206"/>
                </a:lnTo>
                <a:lnTo>
                  <a:pt x="49895" y="125255"/>
                </a:lnTo>
                <a:close/>
              </a:path>
              <a:path w="100329" h="144145">
                <a:moveTo>
                  <a:pt x="54711" y="116998"/>
                </a:moveTo>
                <a:lnTo>
                  <a:pt x="49895" y="125255"/>
                </a:lnTo>
                <a:lnTo>
                  <a:pt x="53949" y="132206"/>
                </a:lnTo>
                <a:lnTo>
                  <a:pt x="54711" y="132206"/>
                </a:lnTo>
                <a:lnTo>
                  <a:pt x="54711" y="116998"/>
                </a:lnTo>
                <a:close/>
              </a:path>
              <a:path w="100329" h="144145">
                <a:moveTo>
                  <a:pt x="54711" y="0"/>
                </a:moveTo>
                <a:lnTo>
                  <a:pt x="45186" y="0"/>
                </a:lnTo>
                <a:lnTo>
                  <a:pt x="45186" y="117181"/>
                </a:lnTo>
                <a:lnTo>
                  <a:pt x="49895" y="125255"/>
                </a:lnTo>
                <a:lnTo>
                  <a:pt x="54711" y="116998"/>
                </a:lnTo>
                <a:lnTo>
                  <a:pt x="547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27982" y="5949278"/>
            <a:ext cx="1008380" cy="0"/>
          </a:xfrm>
          <a:custGeom>
            <a:avLst/>
            <a:gdLst/>
            <a:ahLst/>
            <a:cxnLst/>
            <a:rect l="l" t="t" r="r" b="b"/>
            <a:pathLst>
              <a:path w="1008379">
                <a:moveTo>
                  <a:pt x="0" y="0"/>
                </a:moveTo>
                <a:lnTo>
                  <a:pt x="100812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78086" y="5949280"/>
            <a:ext cx="100330" cy="144145"/>
          </a:xfrm>
          <a:custGeom>
            <a:avLst/>
            <a:gdLst/>
            <a:ahLst/>
            <a:cxnLst/>
            <a:rect l="l" t="t" r="r" b="b"/>
            <a:pathLst>
              <a:path w="100329" h="144145">
                <a:moveTo>
                  <a:pt x="5333" y="52944"/>
                </a:moveTo>
                <a:lnTo>
                  <a:pt x="761" y="55599"/>
                </a:lnTo>
                <a:lnTo>
                  <a:pt x="0" y="58516"/>
                </a:lnTo>
                <a:lnTo>
                  <a:pt x="1371" y="60781"/>
                </a:lnTo>
                <a:lnTo>
                  <a:pt x="49895" y="144040"/>
                </a:lnTo>
                <a:lnTo>
                  <a:pt x="55404" y="134588"/>
                </a:lnTo>
                <a:lnTo>
                  <a:pt x="45186" y="134588"/>
                </a:lnTo>
                <a:lnTo>
                  <a:pt x="45186" y="117166"/>
                </a:lnTo>
                <a:lnTo>
                  <a:pt x="9509" y="55992"/>
                </a:lnTo>
                <a:lnTo>
                  <a:pt x="8229" y="53718"/>
                </a:lnTo>
                <a:lnTo>
                  <a:pt x="5333" y="52944"/>
                </a:lnTo>
                <a:close/>
              </a:path>
              <a:path w="100329" h="144145">
                <a:moveTo>
                  <a:pt x="45186" y="117166"/>
                </a:moveTo>
                <a:lnTo>
                  <a:pt x="45186" y="134588"/>
                </a:lnTo>
                <a:lnTo>
                  <a:pt x="54711" y="134588"/>
                </a:lnTo>
                <a:lnTo>
                  <a:pt x="54711" y="132192"/>
                </a:lnTo>
                <a:lnTo>
                  <a:pt x="45841" y="132192"/>
                </a:lnTo>
                <a:lnTo>
                  <a:pt x="49895" y="125241"/>
                </a:lnTo>
                <a:lnTo>
                  <a:pt x="45186" y="117166"/>
                </a:lnTo>
                <a:close/>
              </a:path>
              <a:path w="100329" h="144145">
                <a:moveTo>
                  <a:pt x="94487" y="52944"/>
                </a:moveTo>
                <a:lnTo>
                  <a:pt x="91561" y="53718"/>
                </a:lnTo>
                <a:lnTo>
                  <a:pt x="90281" y="55992"/>
                </a:lnTo>
                <a:lnTo>
                  <a:pt x="54711" y="116984"/>
                </a:lnTo>
                <a:lnTo>
                  <a:pt x="54711" y="134588"/>
                </a:lnTo>
                <a:lnTo>
                  <a:pt x="55404" y="134588"/>
                </a:lnTo>
                <a:lnTo>
                  <a:pt x="98419" y="60781"/>
                </a:lnTo>
                <a:lnTo>
                  <a:pt x="99821" y="58516"/>
                </a:lnTo>
                <a:lnTo>
                  <a:pt x="99059" y="55599"/>
                </a:lnTo>
                <a:lnTo>
                  <a:pt x="94487" y="52944"/>
                </a:lnTo>
                <a:close/>
              </a:path>
              <a:path w="100329" h="144145">
                <a:moveTo>
                  <a:pt x="49895" y="125241"/>
                </a:moveTo>
                <a:lnTo>
                  <a:pt x="45841" y="132192"/>
                </a:lnTo>
                <a:lnTo>
                  <a:pt x="53949" y="132192"/>
                </a:lnTo>
                <a:lnTo>
                  <a:pt x="49895" y="125241"/>
                </a:lnTo>
                <a:close/>
              </a:path>
              <a:path w="100329" h="144145">
                <a:moveTo>
                  <a:pt x="54711" y="116984"/>
                </a:moveTo>
                <a:lnTo>
                  <a:pt x="49895" y="125241"/>
                </a:lnTo>
                <a:lnTo>
                  <a:pt x="53949" y="132192"/>
                </a:lnTo>
                <a:lnTo>
                  <a:pt x="54711" y="132192"/>
                </a:lnTo>
                <a:lnTo>
                  <a:pt x="54711" y="116984"/>
                </a:lnTo>
                <a:close/>
              </a:path>
              <a:path w="100329" h="144145">
                <a:moveTo>
                  <a:pt x="54711" y="0"/>
                </a:moveTo>
                <a:lnTo>
                  <a:pt x="45186" y="0"/>
                </a:lnTo>
                <a:lnTo>
                  <a:pt x="45186" y="117166"/>
                </a:lnTo>
                <a:lnTo>
                  <a:pt x="49895" y="125241"/>
                </a:lnTo>
                <a:lnTo>
                  <a:pt x="54711" y="116984"/>
                </a:lnTo>
                <a:lnTo>
                  <a:pt x="547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86211" y="5949280"/>
            <a:ext cx="100330" cy="144145"/>
          </a:xfrm>
          <a:custGeom>
            <a:avLst/>
            <a:gdLst/>
            <a:ahLst/>
            <a:cxnLst/>
            <a:rect l="l" t="t" r="r" b="b"/>
            <a:pathLst>
              <a:path w="100329" h="144145">
                <a:moveTo>
                  <a:pt x="5333" y="52944"/>
                </a:moveTo>
                <a:lnTo>
                  <a:pt x="761" y="55599"/>
                </a:lnTo>
                <a:lnTo>
                  <a:pt x="0" y="58516"/>
                </a:lnTo>
                <a:lnTo>
                  <a:pt x="1371" y="60781"/>
                </a:lnTo>
                <a:lnTo>
                  <a:pt x="49895" y="144040"/>
                </a:lnTo>
                <a:lnTo>
                  <a:pt x="55404" y="134588"/>
                </a:lnTo>
                <a:lnTo>
                  <a:pt x="45064" y="134588"/>
                </a:lnTo>
                <a:lnTo>
                  <a:pt x="45064" y="116957"/>
                </a:lnTo>
                <a:lnTo>
                  <a:pt x="9509" y="55992"/>
                </a:lnTo>
                <a:lnTo>
                  <a:pt x="8229" y="53718"/>
                </a:lnTo>
                <a:lnTo>
                  <a:pt x="5333" y="52944"/>
                </a:lnTo>
                <a:close/>
              </a:path>
              <a:path w="100329" h="144145">
                <a:moveTo>
                  <a:pt x="45064" y="116957"/>
                </a:moveTo>
                <a:lnTo>
                  <a:pt x="45064" y="134588"/>
                </a:lnTo>
                <a:lnTo>
                  <a:pt x="54589" y="134588"/>
                </a:lnTo>
                <a:lnTo>
                  <a:pt x="54589" y="132192"/>
                </a:lnTo>
                <a:lnTo>
                  <a:pt x="45841" y="132192"/>
                </a:lnTo>
                <a:lnTo>
                  <a:pt x="49895" y="125241"/>
                </a:lnTo>
                <a:lnTo>
                  <a:pt x="45064" y="116957"/>
                </a:lnTo>
                <a:close/>
              </a:path>
              <a:path w="100329" h="144145">
                <a:moveTo>
                  <a:pt x="94487" y="52944"/>
                </a:moveTo>
                <a:lnTo>
                  <a:pt x="91561" y="53718"/>
                </a:lnTo>
                <a:lnTo>
                  <a:pt x="90281" y="55992"/>
                </a:lnTo>
                <a:lnTo>
                  <a:pt x="54589" y="117193"/>
                </a:lnTo>
                <a:lnTo>
                  <a:pt x="54589" y="134588"/>
                </a:lnTo>
                <a:lnTo>
                  <a:pt x="55404" y="134588"/>
                </a:lnTo>
                <a:lnTo>
                  <a:pt x="98419" y="60781"/>
                </a:lnTo>
                <a:lnTo>
                  <a:pt x="99821" y="58516"/>
                </a:lnTo>
                <a:lnTo>
                  <a:pt x="99059" y="55599"/>
                </a:lnTo>
                <a:lnTo>
                  <a:pt x="94487" y="52944"/>
                </a:lnTo>
                <a:close/>
              </a:path>
              <a:path w="100329" h="144145">
                <a:moveTo>
                  <a:pt x="49895" y="125241"/>
                </a:moveTo>
                <a:lnTo>
                  <a:pt x="45841" y="132192"/>
                </a:lnTo>
                <a:lnTo>
                  <a:pt x="53949" y="132192"/>
                </a:lnTo>
                <a:lnTo>
                  <a:pt x="49895" y="125241"/>
                </a:lnTo>
                <a:close/>
              </a:path>
              <a:path w="100329" h="144145">
                <a:moveTo>
                  <a:pt x="54589" y="117193"/>
                </a:moveTo>
                <a:lnTo>
                  <a:pt x="49895" y="125241"/>
                </a:lnTo>
                <a:lnTo>
                  <a:pt x="53949" y="132192"/>
                </a:lnTo>
                <a:lnTo>
                  <a:pt x="54589" y="132192"/>
                </a:lnTo>
                <a:lnTo>
                  <a:pt x="54589" y="117193"/>
                </a:lnTo>
                <a:close/>
              </a:path>
              <a:path w="100329" h="144145">
                <a:moveTo>
                  <a:pt x="54589" y="0"/>
                </a:moveTo>
                <a:lnTo>
                  <a:pt x="45064" y="0"/>
                </a:lnTo>
                <a:lnTo>
                  <a:pt x="45064" y="116957"/>
                </a:lnTo>
                <a:lnTo>
                  <a:pt x="49895" y="125241"/>
                </a:lnTo>
                <a:lnTo>
                  <a:pt x="54589" y="117193"/>
                </a:lnTo>
                <a:lnTo>
                  <a:pt x="54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44024" y="5445252"/>
            <a:ext cx="288290" cy="504190"/>
          </a:xfrm>
          <a:custGeom>
            <a:avLst/>
            <a:gdLst/>
            <a:ahLst/>
            <a:cxnLst/>
            <a:rect l="l" t="t" r="r" b="b"/>
            <a:pathLst>
              <a:path w="288289" h="504189">
                <a:moveTo>
                  <a:pt x="0" y="0"/>
                </a:moveTo>
                <a:lnTo>
                  <a:pt x="0" y="252008"/>
                </a:lnTo>
                <a:lnTo>
                  <a:pt x="288035" y="252008"/>
                </a:lnTo>
                <a:lnTo>
                  <a:pt x="288035" y="50402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4567237" y="3018771"/>
          <a:ext cx="1383030" cy="847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855">
                <a:tc rowSpan="3">
                  <a:txBody>
                    <a:bodyPr/>
                    <a:lstStyle/>
                    <a:p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0771">
                      <a:solidFill>
                        <a:srgbClr val="000000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4165" marR="28575" indent="-276860">
                        <a:lnSpc>
                          <a:spcPct val="113700"/>
                        </a:lnSpc>
                      </a:pPr>
                      <a:r>
                        <a:rPr sz="1100" spc="-3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4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í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0771">
                      <a:solidFill>
                        <a:srgbClr val="000000"/>
                      </a:solidFill>
                      <a:prstDash val="solid"/>
                    </a:lnL>
                    <a:lnR w="10771">
                      <a:solidFill>
                        <a:srgbClr val="000000"/>
                      </a:solidFill>
                      <a:prstDash val="solid"/>
                    </a:lnR>
                    <a:lnT w="10783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0771">
                      <a:solidFill>
                        <a:srgbClr val="000000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1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0771">
                      <a:solidFill>
                        <a:srgbClr val="000000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1100" spc="3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52</a:t>
                      </a:r>
                      <a:r>
                        <a:rPr sz="1100" spc="2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0771">
                      <a:solidFill>
                        <a:srgbClr val="000000"/>
                      </a:solidFill>
                      <a:prstDash val="solid"/>
                    </a:lnL>
                    <a:lnB w="1077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0771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0771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0771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0771">
                      <a:solidFill>
                        <a:srgbClr val="000000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0771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771">
                      <a:solidFill>
                        <a:srgbClr val="000000"/>
                      </a:solidFill>
                      <a:prstDash val="solid"/>
                    </a:lnL>
                    <a:lnR w="9524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267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3200" spc="-5" dirty="0"/>
              <a:t>Cobertu</a:t>
            </a:r>
            <a:r>
              <a:rPr sz="3200" spc="-70" dirty="0"/>
              <a:t>r</a:t>
            </a:r>
            <a:r>
              <a:rPr sz="3200" dirty="0"/>
              <a:t>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/>
              <a:t>d</a:t>
            </a:r>
            <a:r>
              <a:rPr sz="3200" dirty="0"/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45" dirty="0"/>
              <a:t>t</a:t>
            </a:r>
            <a:r>
              <a:rPr sz="3200" dirty="0"/>
              <a:t>ami</a:t>
            </a:r>
            <a:r>
              <a:rPr sz="3200" spc="-65" dirty="0"/>
              <a:t>z</a:t>
            </a:r>
            <a:r>
              <a:rPr sz="3200" dirty="0"/>
              <a:t>aci</a:t>
            </a:r>
            <a:r>
              <a:rPr sz="3200" spc="-5" dirty="0"/>
              <a:t>ón</a:t>
            </a:r>
            <a:endParaRPr sz="32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3200" spc="-5" dirty="0"/>
              <a:t>VI</a:t>
            </a:r>
            <a:r>
              <a:rPr sz="3200" spc="-15" dirty="0"/>
              <a:t>A</a:t>
            </a:r>
            <a:r>
              <a:rPr sz="3200" dirty="0"/>
              <a:t>-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/>
              <a:t>VIL</a:t>
            </a:r>
            <a:r>
              <a:rPr sz="3200" spc="-10" dirty="0"/>
              <a:t>I,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/>
              <a:t>Úl</a:t>
            </a:r>
            <a:r>
              <a:rPr sz="3200" spc="-15" dirty="0"/>
              <a:t>t</a:t>
            </a:r>
            <a:r>
              <a:rPr sz="3200" dirty="0"/>
              <a:t>imos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/>
              <a:t>t</a:t>
            </a:r>
            <a:r>
              <a:rPr sz="3200" spc="-45" dirty="0"/>
              <a:t>r</a:t>
            </a:r>
            <a:r>
              <a:rPr sz="3200" dirty="0"/>
              <a:t>es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/>
              <a:t>año</a:t>
            </a:r>
            <a:r>
              <a:rPr sz="3200" spc="-5" dirty="0"/>
              <a:t>s</a:t>
            </a:r>
            <a:r>
              <a:rPr sz="3200" dirty="0"/>
              <a:t>,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/>
              <a:t>2014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40805" y="2779465"/>
            <a:ext cx="5864225" cy="308610"/>
          </a:xfrm>
          <a:custGeom>
            <a:avLst/>
            <a:gdLst/>
            <a:ahLst/>
            <a:cxnLst/>
            <a:rect l="l" t="t" r="r" b="b"/>
            <a:pathLst>
              <a:path w="5864225" h="308610">
                <a:moveTo>
                  <a:pt x="0" y="308616"/>
                </a:moveTo>
                <a:lnTo>
                  <a:pt x="5863876" y="308616"/>
                </a:lnTo>
                <a:lnTo>
                  <a:pt x="5863876" y="0"/>
                </a:lnTo>
                <a:lnTo>
                  <a:pt x="0" y="0"/>
                </a:lnTo>
                <a:lnTo>
                  <a:pt x="0" y="308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168" y="3072646"/>
            <a:ext cx="8021955" cy="1250950"/>
          </a:xfrm>
          <a:custGeom>
            <a:avLst/>
            <a:gdLst/>
            <a:ahLst/>
            <a:cxnLst/>
            <a:rect l="l" t="t" r="r" b="b"/>
            <a:pathLst>
              <a:path w="8021955" h="1250950">
                <a:moveTo>
                  <a:pt x="0" y="1250380"/>
                </a:moveTo>
                <a:lnTo>
                  <a:pt x="8021513" y="1250380"/>
                </a:lnTo>
                <a:lnTo>
                  <a:pt x="8021513" y="0"/>
                </a:lnTo>
                <a:lnTo>
                  <a:pt x="0" y="0"/>
                </a:lnTo>
                <a:lnTo>
                  <a:pt x="0" y="12503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6332" y="2772723"/>
            <a:ext cx="8028940" cy="30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  <a:tabLst>
                <a:tab pos="2305685" algn="l"/>
                <a:tab pos="3602990" algn="l"/>
                <a:tab pos="4697095" algn="l"/>
                <a:tab pos="5776595" algn="l"/>
                <a:tab pos="6902450" algn="l"/>
              </a:tabLst>
            </a:pPr>
            <a:r>
              <a:rPr sz="1800" b="1" spc="25" dirty="0">
                <a:latin typeface="Calibri"/>
                <a:cs typeface="Calibri"/>
              </a:rPr>
              <a:t>V</a:t>
            </a:r>
            <a:r>
              <a:rPr sz="1800" b="1" spc="-35" dirty="0">
                <a:latin typeface="Calibri"/>
                <a:cs typeface="Calibri"/>
              </a:rPr>
              <a:t>ar</a:t>
            </a:r>
            <a:r>
              <a:rPr sz="1800" b="1" spc="40" dirty="0">
                <a:latin typeface="Calibri"/>
                <a:cs typeface="Calibri"/>
              </a:rPr>
              <a:t>i</a:t>
            </a: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b</a:t>
            </a:r>
            <a:r>
              <a:rPr sz="1800" b="1" spc="40" dirty="0">
                <a:latin typeface="Calibri"/>
                <a:cs typeface="Calibri"/>
              </a:rPr>
              <a:t>l</a:t>
            </a:r>
            <a:r>
              <a:rPr sz="1800" b="1" spc="65" dirty="0">
                <a:latin typeface="Calibri"/>
                <a:cs typeface="Calibri"/>
              </a:rPr>
              <a:t>e</a:t>
            </a:r>
            <a:r>
              <a:rPr sz="1800" b="1" spc="10" dirty="0">
                <a:latin typeface="Calibri"/>
                <a:cs typeface="Calibri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m</a:t>
            </a: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spc="10" dirty="0">
                <a:latin typeface="Calibri"/>
                <a:cs typeface="Calibri"/>
              </a:rPr>
              <a:t>zo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spc="10" dirty="0">
                <a:latin typeface="Calibri"/>
                <a:cs typeface="Calibri"/>
              </a:rPr>
              <a:t>s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20" dirty="0">
                <a:latin typeface="Calibri"/>
                <a:cs typeface="Calibri"/>
              </a:rPr>
              <a:t>C</a:t>
            </a: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qu</a:t>
            </a:r>
            <a:r>
              <a:rPr sz="1800" b="1" spc="65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t</a:t>
            </a:r>
            <a:r>
              <a:rPr sz="1800" b="1" spc="15" dirty="0">
                <a:latin typeface="Calibri"/>
                <a:cs typeface="Calibri"/>
              </a:rPr>
              <a:t>a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70" dirty="0">
                <a:latin typeface="Calibri"/>
                <a:cs typeface="Calibri"/>
              </a:rPr>
              <a:t>G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spc="20" dirty="0">
                <a:latin typeface="Calibri"/>
                <a:cs typeface="Calibri"/>
              </a:rPr>
              <a:t>j</a:t>
            </a:r>
            <a:r>
              <a:rPr sz="1800" b="1" spc="40" dirty="0">
                <a:latin typeface="Calibri"/>
                <a:cs typeface="Calibri"/>
              </a:rPr>
              <a:t>i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spc="15" dirty="0">
                <a:latin typeface="Calibri"/>
                <a:cs typeface="Calibri"/>
              </a:rPr>
              <a:t>a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40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m</a:t>
            </a: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15" dirty="0">
                <a:latin typeface="Calibri"/>
                <a:cs typeface="Calibri"/>
              </a:rPr>
              <a:t>o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b="1" spc="-35" dirty="0">
                <a:latin typeface="Calibri"/>
                <a:cs typeface="Calibri"/>
              </a:rPr>
              <a:t>B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spc="65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spc="-35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spc="15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710" y="3133335"/>
            <a:ext cx="1880870" cy="118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2599"/>
              </a:lnSpc>
            </a:pPr>
            <a:r>
              <a:rPr sz="1800" spc="40" dirty="0">
                <a:latin typeface="Calibri"/>
                <a:cs typeface="Calibri"/>
              </a:rPr>
              <a:t>P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25" dirty="0">
                <a:latin typeface="Calibri"/>
                <a:cs typeface="Calibri"/>
              </a:rPr>
              <a:t>b</a:t>
            </a:r>
            <a:r>
              <a:rPr sz="1800" spc="7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7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ó</a:t>
            </a:r>
            <a:r>
              <a:rPr sz="1800" spc="15" dirty="0">
                <a:latin typeface="Calibri"/>
                <a:cs typeface="Calibri"/>
              </a:rPr>
              <a:t>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1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75" dirty="0">
                <a:latin typeface="Calibri"/>
                <a:cs typeface="Calibri"/>
              </a:rPr>
              <a:t>M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50" dirty="0">
                <a:latin typeface="Calibri"/>
                <a:cs typeface="Calibri"/>
              </a:rPr>
              <a:t>j</a:t>
            </a:r>
            <a:r>
              <a:rPr sz="1800" spc="7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75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60" dirty="0">
                <a:latin typeface="Calibri"/>
                <a:cs typeface="Calibri"/>
              </a:rPr>
              <a:t>30</a:t>
            </a:r>
            <a:r>
              <a:rPr sz="1800" spc="50" dirty="0">
                <a:latin typeface="Calibri"/>
                <a:cs typeface="Calibri"/>
              </a:rPr>
              <a:t>-</a:t>
            </a:r>
            <a:r>
              <a:rPr sz="1800" spc="-60" dirty="0">
                <a:latin typeface="Calibri"/>
                <a:cs typeface="Calibri"/>
              </a:rPr>
              <a:t>5</a:t>
            </a:r>
            <a:r>
              <a:rPr sz="1800" spc="15" dirty="0">
                <a:latin typeface="Calibri"/>
                <a:cs typeface="Calibri"/>
              </a:rPr>
              <a:t>0</a:t>
            </a:r>
            <a:r>
              <a:rPr sz="1800" spc="-1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ñ</a:t>
            </a:r>
            <a:r>
              <a:rPr sz="1800" spc="20" dirty="0">
                <a:latin typeface="Calibri"/>
                <a:cs typeface="Calibri"/>
              </a:rPr>
              <a:t>o</a:t>
            </a:r>
            <a:r>
              <a:rPr sz="1800" spc="10" dirty="0">
                <a:latin typeface="Calibri"/>
                <a:cs typeface="Calibri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m</a:t>
            </a:r>
            <a:r>
              <a:rPr sz="1800" spc="70" dirty="0">
                <a:latin typeface="Calibri"/>
                <a:cs typeface="Calibri"/>
              </a:rPr>
              <a:t>i</a:t>
            </a:r>
            <a:r>
              <a:rPr sz="1800" spc="15" dirty="0">
                <a:latin typeface="Calibri"/>
                <a:cs typeface="Calibri"/>
              </a:rPr>
              <a:t>z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2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Calibri"/>
                <a:cs typeface="Calibri"/>
              </a:rPr>
              <a:t>C</a:t>
            </a:r>
            <a:r>
              <a:rPr sz="1800" spc="25" dirty="0">
                <a:latin typeface="Calibri"/>
                <a:cs typeface="Calibri"/>
              </a:rPr>
              <a:t>ob</a:t>
            </a:r>
            <a:r>
              <a:rPr sz="1800" spc="7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10" dirty="0">
                <a:latin typeface="Calibri"/>
                <a:cs typeface="Calibri"/>
              </a:rPr>
              <a:t>t</a:t>
            </a:r>
            <a:r>
              <a:rPr sz="1800" spc="25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15" dirty="0">
                <a:latin typeface="Calibri"/>
                <a:cs typeface="Calibri"/>
              </a:rPr>
              <a:t>a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Calibri"/>
                <a:cs typeface="Calibri"/>
              </a:rPr>
              <a:t>v</a:t>
            </a:r>
            <a:r>
              <a:rPr sz="1800" spc="70" dirty="0">
                <a:latin typeface="Calibri"/>
                <a:cs typeface="Calibri"/>
              </a:rPr>
              <a:t>i</a:t>
            </a:r>
            <a:r>
              <a:rPr sz="1800" spc="15" dirty="0">
                <a:latin typeface="Calibri"/>
                <a:cs typeface="Calibri"/>
              </a:rPr>
              <a:t>a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Calibri"/>
                <a:cs typeface="Calibri"/>
              </a:rPr>
              <a:t>v</a:t>
            </a:r>
            <a:r>
              <a:rPr sz="1800" spc="70" dirty="0">
                <a:latin typeface="Calibri"/>
                <a:cs typeface="Calibri"/>
              </a:rPr>
              <a:t>il</a:t>
            </a:r>
            <a:r>
              <a:rPr sz="1800" spc="5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6814" y="3133335"/>
            <a:ext cx="644525" cy="118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60" dirty="0">
                <a:latin typeface="Calibri"/>
                <a:cs typeface="Calibri"/>
              </a:rPr>
              <a:t>67</a:t>
            </a:r>
            <a:r>
              <a:rPr sz="1800" spc="30" dirty="0">
                <a:latin typeface="Calibri"/>
                <a:cs typeface="Calibri"/>
              </a:rPr>
              <a:t>.</a:t>
            </a:r>
            <a:r>
              <a:rPr sz="1800" spc="-60" dirty="0">
                <a:latin typeface="Calibri"/>
                <a:cs typeface="Calibri"/>
              </a:rPr>
              <a:t>72</a:t>
            </a:r>
            <a:r>
              <a:rPr sz="1800" spc="15" dirty="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  <a:p>
            <a:pPr marL="74930">
              <a:lnSpc>
                <a:spcPct val="100000"/>
              </a:lnSpc>
              <a:spcBef>
                <a:spcPts val="270"/>
              </a:spcBef>
            </a:pPr>
            <a:r>
              <a:rPr sz="1800" spc="-60" dirty="0">
                <a:latin typeface="Calibri"/>
                <a:cs typeface="Calibri"/>
              </a:rPr>
              <a:t>5</a:t>
            </a:r>
            <a:r>
              <a:rPr sz="1800" spc="30" dirty="0">
                <a:latin typeface="Calibri"/>
                <a:cs typeface="Calibri"/>
              </a:rPr>
              <a:t>.</a:t>
            </a:r>
            <a:r>
              <a:rPr sz="1800" spc="-60" dirty="0">
                <a:latin typeface="Calibri"/>
                <a:cs typeface="Calibri"/>
              </a:rPr>
              <a:t>00</a:t>
            </a:r>
            <a:r>
              <a:rPr sz="1800" spc="15" dirty="0"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  <a:spcBef>
                <a:spcPts val="275"/>
              </a:spcBef>
            </a:pPr>
            <a:r>
              <a:rPr sz="1800" spc="-60" dirty="0">
                <a:latin typeface="Calibri"/>
                <a:cs typeface="Calibri"/>
              </a:rPr>
              <a:t>1748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34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4000" y="3133335"/>
            <a:ext cx="753745" cy="118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60" dirty="0">
                <a:latin typeface="Calibri"/>
                <a:cs typeface="Calibri"/>
              </a:rPr>
              <a:t>337</a:t>
            </a:r>
            <a:r>
              <a:rPr sz="1800" spc="30" dirty="0">
                <a:latin typeface="Calibri"/>
                <a:cs typeface="Calibri"/>
              </a:rPr>
              <a:t>.</a:t>
            </a:r>
            <a:r>
              <a:rPr sz="1800" spc="-60" dirty="0">
                <a:latin typeface="Calibri"/>
                <a:cs typeface="Calibri"/>
              </a:rPr>
              <a:t>93</a:t>
            </a:r>
            <a:r>
              <a:rPr sz="1800" spc="15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R="7620" algn="ctr">
              <a:lnSpc>
                <a:spcPct val="100000"/>
              </a:lnSpc>
              <a:spcBef>
                <a:spcPts val="270"/>
              </a:spcBef>
            </a:pPr>
            <a:r>
              <a:rPr sz="1800" spc="-60" dirty="0">
                <a:latin typeface="Calibri"/>
                <a:cs typeface="Calibri"/>
              </a:rPr>
              <a:t>38</a:t>
            </a:r>
            <a:r>
              <a:rPr sz="1800" spc="30" dirty="0">
                <a:latin typeface="Calibri"/>
                <a:cs typeface="Calibri"/>
              </a:rPr>
              <a:t>.</a:t>
            </a:r>
            <a:r>
              <a:rPr sz="1800" spc="-60" dirty="0">
                <a:latin typeface="Calibri"/>
                <a:cs typeface="Calibri"/>
              </a:rPr>
              <a:t>38</a:t>
            </a:r>
            <a:r>
              <a:rPr sz="1800" spc="15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marR="1905" algn="ctr">
              <a:lnSpc>
                <a:spcPct val="100000"/>
              </a:lnSpc>
              <a:spcBef>
                <a:spcPts val="275"/>
              </a:spcBef>
            </a:pPr>
            <a:r>
              <a:rPr sz="1800" spc="-60" dirty="0">
                <a:latin typeface="Calibri"/>
                <a:cs typeface="Calibri"/>
              </a:rPr>
              <a:t>3228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1349" y="3133335"/>
            <a:ext cx="753745" cy="118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60" dirty="0">
                <a:latin typeface="Calibri"/>
                <a:cs typeface="Calibri"/>
              </a:rPr>
              <a:t>655</a:t>
            </a:r>
            <a:r>
              <a:rPr sz="1800" spc="30" dirty="0">
                <a:latin typeface="Calibri"/>
                <a:cs typeface="Calibri"/>
              </a:rPr>
              <a:t>.</a:t>
            </a:r>
            <a:r>
              <a:rPr sz="1800" spc="-60" dirty="0">
                <a:latin typeface="Calibri"/>
                <a:cs typeface="Calibri"/>
              </a:rPr>
              <a:t>94</a:t>
            </a:r>
            <a:r>
              <a:rPr sz="1800" spc="15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R="7620" algn="ctr">
              <a:lnSpc>
                <a:spcPct val="100000"/>
              </a:lnSpc>
              <a:spcBef>
                <a:spcPts val="270"/>
              </a:spcBef>
            </a:pPr>
            <a:r>
              <a:rPr sz="1800" spc="-60" dirty="0">
                <a:latin typeface="Calibri"/>
                <a:cs typeface="Calibri"/>
              </a:rPr>
              <a:t>71</a:t>
            </a:r>
            <a:r>
              <a:rPr sz="1800" spc="30" dirty="0">
                <a:latin typeface="Calibri"/>
                <a:cs typeface="Calibri"/>
              </a:rPr>
              <a:t>.</a:t>
            </a:r>
            <a:r>
              <a:rPr sz="1800" spc="-60" dirty="0">
                <a:latin typeface="Calibri"/>
                <a:cs typeface="Calibri"/>
              </a:rPr>
              <a:t>39</a:t>
            </a:r>
            <a:r>
              <a:rPr sz="1800" spc="15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 marR="16510" algn="ctr">
              <a:lnSpc>
                <a:spcPct val="100000"/>
              </a:lnSpc>
              <a:spcBef>
                <a:spcPts val="275"/>
              </a:spcBef>
            </a:pPr>
            <a:r>
              <a:rPr sz="1800" spc="-60" dirty="0">
                <a:latin typeface="Calibri"/>
                <a:cs typeface="Calibri"/>
              </a:rPr>
              <a:t>476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70"/>
              </a:spcBef>
            </a:pP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6228" y="3133335"/>
            <a:ext cx="753745" cy="118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60" dirty="0">
                <a:latin typeface="Calibri"/>
                <a:cs typeface="Calibri"/>
              </a:rPr>
              <a:t>160</a:t>
            </a:r>
            <a:r>
              <a:rPr sz="1800" spc="30" dirty="0">
                <a:latin typeface="Calibri"/>
                <a:cs typeface="Calibri"/>
              </a:rPr>
              <a:t>.</a:t>
            </a:r>
            <a:r>
              <a:rPr sz="1800" spc="-60" dirty="0">
                <a:latin typeface="Calibri"/>
                <a:cs typeface="Calibri"/>
              </a:rPr>
              <a:t>03</a:t>
            </a:r>
            <a:r>
              <a:rPr sz="1800" spc="15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 marR="7620" algn="ctr">
              <a:lnSpc>
                <a:spcPct val="100000"/>
              </a:lnSpc>
              <a:spcBef>
                <a:spcPts val="270"/>
              </a:spcBef>
            </a:pPr>
            <a:r>
              <a:rPr sz="1800" spc="-60" dirty="0">
                <a:latin typeface="Calibri"/>
                <a:cs typeface="Calibri"/>
              </a:rPr>
              <a:t>22</a:t>
            </a:r>
            <a:r>
              <a:rPr sz="1800" spc="30" dirty="0">
                <a:latin typeface="Calibri"/>
                <a:cs typeface="Calibri"/>
              </a:rPr>
              <a:t>.</a:t>
            </a:r>
            <a:r>
              <a:rPr sz="1800" spc="-60" dirty="0">
                <a:latin typeface="Calibri"/>
                <a:cs typeface="Calibri"/>
              </a:rPr>
              <a:t>60</a:t>
            </a:r>
            <a:r>
              <a:rPr sz="1800" spc="15" dirty="0"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  <a:p>
            <a:pPr marR="1905" algn="ctr">
              <a:lnSpc>
                <a:spcPct val="100000"/>
              </a:lnSpc>
              <a:spcBef>
                <a:spcPts val="275"/>
              </a:spcBef>
            </a:pPr>
            <a:r>
              <a:rPr sz="1800" spc="-60" dirty="0">
                <a:latin typeface="Calibri"/>
                <a:cs typeface="Calibri"/>
              </a:rPr>
              <a:t>1654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07210" y="3133335"/>
            <a:ext cx="753745" cy="118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60" dirty="0">
                <a:latin typeface="Calibri"/>
                <a:cs typeface="Calibri"/>
              </a:rPr>
              <a:t>328</a:t>
            </a:r>
            <a:r>
              <a:rPr sz="1800" spc="30" dirty="0">
                <a:latin typeface="Calibri"/>
                <a:cs typeface="Calibri"/>
              </a:rPr>
              <a:t>.</a:t>
            </a:r>
            <a:r>
              <a:rPr sz="1800" spc="-60" dirty="0">
                <a:latin typeface="Calibri"/>
                <a:cs typeface="Calibri"/>
              </a:rPr>
              <a:t>79</a:t>
            </a:r>
            <a:r>
              <a:rPr sz="1800" spc="15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 marR="7620" algn="ctr">
              <a:lnSpc>
                <a:spcPct val="100000"/>
              </a:lnSpc>
              <a:spcBef>
                <a:spcPts val="270"/>
              </a:spcBef>
            </a:pPr>
            <a:r>
              <a:rPr sz="1800" spc="-60" dirty="0">
                <a:latin typeface="Calibri"/>
                <a:cs typeface="Calibri"/>
              </a:rPr>
              <a:t>38</a:t>
            </a:r>
            <a:r>
              <a:rPr sz="1800" spc="30" dirty="0">
                <a:latin typeface="Calibri"/>
                <a:cs typeface="Calibri"/>
              </a:rPr>
              <a:t>.</a:t>
            </a:r>
            <a:r>
              <a:rPr sz="1800" spc="-60" dirty="0">
                <a:latin typeface="Calibri"/>
                <a:cs typeface="Calibri"/>
              </a:rPr>
              <a:t>90</a:t>
            </a:r>
            <a:r>
              <a:rPr sz="1800" spc="15" dirty="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marR="1905" algn="ctr">
              <a:lnSpc>
                <a:spcPct val="100000"/>
              </a:lnSpc>
              <a:spcBef>
                <a:spcPts val="275"/>
              </a:spcBef>
            </a:pPr>
            <a:r>
              <a:rPr sz="1800" spc="-60" dirty="0">
                <a:latin typeface="Calibri"/>
                <a:cs typeface="Calibri"/>
              </a:rPr>
              <a:t>2223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800" spc="-60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7535" y="2772723"/>
            <a:ext cx="8037195" cy="0"/>
          </a:xfrm>
          <a:custGeom>
            <a:avLst/>
            <a:gdLst/>
            <a:ahLst/>
            <a:cxnLst/>
            <a:rect l="l" t="t" r="r" b="b"/>
            <a:pathLst>
              <a:path w="8037195">
                <a:moveTo>
                  <a:pt x="0" y="0"/>
                </a:moveTo>
                <a:lnTo>
                  <a:pt x="8037149" y="0"/>
                </a:lnTo>
              </a:path>
            </a:pathLst>
          </a:custGeom>
          <a:ln w="186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951" y="2789744"/>
            <a:ext cx="0" cy="278130"/>
          </a:xfrm>
          <a:custGeom>
            <a:avLst/>
            <a:gdLst/>
            <a:ahLst/>
            <a:cxnLst/>
            <a:rect l="l" t="t" r="r" b="b"/>
            <a:pathLst>
              <a:path h="278130">
                <a:moveTo>
                  <a:pt x="0" y="0"/>
                </a:moveTo>
                <a:lnTo>
                  <a:pt x="0" y="277747"/>
                </a:lnTo>
              </a:path>
            </a:pathLst>
          </a:custGeom>
          <a:ln w="15624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5352" y="2779478"/>
            <a:ext cx="0" cy="293370"/>
          </a:xfrm>
          <a:custGeom>
            <a:avLst/>
            <a:gdLst/>
            <a:ahLst/>
            <a:cxnLst/>
            <a:rect l="l" t="t" r="r" b="b"/>
            <a:pathLst>
              <a:path h="293369">
                <a:moveTo>
                  <a:pt x="0" y="0"/>
                </a:moveTo>
                <a:lnTo>
                  <a:pt x="0" y="293179"/>
                </a:lnTo>
              </a:path>
            </a:pathLst>
          </a:custGeom>
          <a:ln w="16902">
            <a:solidFill>
              <a:srgbClr val="DAD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7535" y="3081331"/>
            <a:ext cx="8037195" cy="0"/>
          </a:xfrm>
          <a:custGeom>
            <a:avLst/>
            <a:gdLst/>
            <a:ahLst/>
            <a:cxnLst/>
            <a:rect l="l" t="t" r="r" b="b"/>
            <a:pathLst>
              <a:path w="8037195">
                <a:moveTo>
                  <a:pt x="0" y="0"/>
                </a:moveTo>
                <a:lnTo>
                  <a:pt x="8037149" y="0"/>
                </a:lnTo>
              </a:path>
            </a:pathLst>
          </a:custGeom>
          <a:ln w="18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7535" y="4315311"/>
            <a:ext cx="8037195" cy="0"/>
          </a:xfrm>
          <a:custGeom>
            <a:avLst/>
            <a:gdLst/>
            <a:ahLst/>
            <a:cxnLst/>
            <a:rect l="l" t="t" r="r" b="b"/>
            <a:pathLst>
              <a:path w="8037195">
                <a:moveTo>
                  <a:pt x="0" y="0"/>
                </a:moveTo>
                <a:lnTo>
                  <a:pt x="8037149" y="0"/>
                </a:lnTo>
              </a:path>
            </a:pathLst>
          </a:custGeom>
          <a:ln w="16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6368</Words>
  <Application>Microsoft Office PowerPoint</Application>
  <PresentationFormat>Presentación en pantalla (4:3)</PresentationFormat>
  <Paragraphs>1940</Paragraphs>
  <Slides>100</Slides>
  <Notes>100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100</vt:i4>
      </vt:variant>
    </vt:vector>
  </HeadingPairs>
  <TitlesOfParts>
    <vt:vector size="112" baseType="lpstr">
      <vt:lpstr>Arial</vt:lpstr>
      <vt:lpstr>Arial Black</vt:lpstr>
      <vt:lpstr>Arial Narrow</vt:lpstr>
      <vt:lpstr>Arial Rounded MT Bold</vt:lpstr>
      <vt:lpstr>Calibri</vt:lpstr>
      <vt:lpstr>Cambria</vt:lpstr>
      <vt:lpstr>Century Gothic</vt:lpstr>
      <vt:lpstr>Lucida Sans Unicode</vt:lpstr>
      <vt:lpstr>Times New Roman</vt:lpstr>
      <vt:lpstr>Verdana</vt:lpstr>
      <vt:lpstr>Wingdings</vt:lpstr>
      <vt:lpstr>Office Theme</vt:lpstr>
      <vt:lpstr>Presentación de PowerPoint</vt:lpstr>
      <vt:lpstr>Objetivo</vt:lpstr>
      <vt:lpstr>Metodología</vt:lpstr>
      <vt:lpstr>Modelo historia natural CCU</vt:lpstr>
      <vt:lpstr>Supuestos</vt:lpstr>
      <vt:lpstr>Supuestos</vt:lpstr>
      <vt:lpstr>Supuestos</vt:lpstr>
      <vt:lpstr>Supuestos</vt:lpstr>
      <vt:lpstr>Estrategias</vt:lpstr>
      <vt:lpstr>Estrategias</vt:lpstr>
      <vt:lpstr>Estrategias</vt:lpstr>
      <vt:lpstr>Estrategias</vt:lpstr>
      <vt:lpstr>Estrategias</vt:lpstr>
      <vt:lpstr>Algoritmo triage</vt:lpstr>
      <vt:lpstr>Datos clínicos</vt:lpstr>
      <vt:lpstr>Datos clínicos</vt:lpstr>
      <vt:lpstr>Datos clínicos</vt:lpstr>
      <vt:lpstr>Datos clínicos</vt:lpstr>
      <vt:lpstr>Datos clínicos</vt:lpstr>
      <vt:lpstr>Datos clínicos</vt:lpstr>
      <vt:lpstr>Datos clínicos</vt:lpstr>
      <vt:lpstr>Datos clínicos</vt:lpstr>
      <vt:lpstr>Datos de costos</vt:lpstr>
      <vt:lpstr>Datos de costos</vt:lpstr>
      <vt:lpstr>Resultados</vt:lpstr>
      <vt:lpstr>Resultados</vt:lpstr>
      <vt:lpstr>Análisis de sensibilidad</vt:lpstr>
      <vt:lpstr>Análisis de sensibilidad</vt:lpstr>
      <vt:lpstr>Análisis de sensibilidad</vt:lpstr>
      <vt:lpstr>Análisis de sensibilidad</vt:lpstr>
      <vt:lpstr>Curva de aceptabilidad</vt:lpstr>
      <vt:lpstr>Frontera de aceptabilidad</vt:lpstr>
      <vt:lpstr>Conclusiones</vt:lpstr>
      <vt:lpstr>Conclusiones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Control de calidad Interno</vt:lpstr>
      <vt:lpstr>Presentación de PowerPoint</vt:lpstr>
      <vt:lpstr>Control de calidad Interno</vt:lpstr>
      <vt:lpstr>Control de calidad Interno</vt:lpstr>
      <vt:lpstr>Presentación de PowerPoint</vt:lpstr>
      <vt:lpstr>Control de calidad Externo</vt:lpstr>
      <vt:lpstr>Control de calidad Externo</vt:lpstr>
      <vt:lpstr>Control de calidad Externo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TOMA DE LA CITOLOGÍA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Implementación</vt:lpstr>
      <vt:lpstr>Presentación de PowerPoint</vt:lpstr>
      <vt:lpstr>Presentación de PowerPoint</vt:lpstr>
      <vt:lpstr>DDeelalaeevvidideenncciaiaaalalappráráctcitcicaa</vt:lpstr>
      <vt:lpstr>Diferentes estrategias según contextos</vt:lpstr>
      <vt:lpstr>1. Estrategia de comunicación</vt:lpstr>
      <vt:lpstr>1. Estrategia de comunicación -VPH-</vt:lpstr>
      <vt:lpstr>Presentación de PowerPoint</vt:lpstr>
      <vt:lpstr>2. Capacitación a profesionales -Encuesta CAP Médicos, enfermeras, auxiliares, 2009-</vt:lpstr>
      <vt:lpstr>2. Capacitación a profesionales</vt:lpstr>
      <vt:lpstr>Presentación de PowerPoint</vt:lpstr>
      <vt:lpstr>Presentación de PowerPoint</vt:lpstr>
      <vt:lpstr>3. Red de oferta de servicios</vt:lpstr>
      <vt:lpstr>Presentación de PowerPoint</vt:lpstr>
      <vt:lpstr>Presentación de PowerPoint</vt:lpstr>
      <vt:lpstr>4. Resultados e indicadores Tamización y tratamiento Amazonas</vt:lpstr>
      <vt:lpstr>Cobertura de tamización VIA- VILI, Últimos tres años, 2014</vt:lpstr>
      <vt:lpstr>Retos de implementación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pipopipo</cp:lastModifiedBy>
  <cp:revision>1</cp:revision>
  <dcterms:created xsi:type="dcterms:W3CDTF">2017-10-04T13:00:43Z</dcterms:created>
  <dcterms:modified xsi:type="dcterms:W3CDTF">2017-10-04T11:11:13Z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2017-10-04T00:00:00Z</vt:filetime>
  </property>
  <property fmtid="{D5CDD505-2E9C-101B-9397-08002B2CF9AE}" pid="3" name="LastSaved">
    <vt:filetime>2017-10-04T00:00:00Z</vt:filetime>
  </property>
</Properties>
</file>