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.xml" ContentType="application/vnd.openxmlformats-officedocument.presentationml.notesSlide+xml"/>
  <Override PartName="/ppt/diagrams/data17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8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9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2.xml" ContentType="application/vnd.openxmlformats-officedocument.presentationml.notesSlide+xml"/>
  <Override PartName="/ppt/diagrams/data20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16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92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57" r:id="rId13"/>
    <p:sldId id="258" r:id="rId14"/>
    <p:sldId id="259" r:id="rId15"/>
    <p:sldId id="260" r:id="rId16"/>
    <p:sldId id="26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302" r:id="rId35"/>
    <p:sldId id="291" r:id="rId3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1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D11D5A-FF69-430B-8B11-BFC054E24C27}" type="doc">
      <dgm:prSet loTypeId="urn:microsoft.com/office/officeart/2005/8/layout/bProcess3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218A5AD5-C117-40E8-9727-741390CB3A82}">
      <dgm:prSet phldrT="[Texto]"/>
      <dgm:spPr/>
      <dgm:t>
        <a:bodyPr/>
        <a:lstStyle/>
        <a:p>
          <a:r>
            <a:rPr lang="es-ES" dirty="0"/>
            <a:t>Se explican las preguntas</a:t>
          </a:r>
        </a:p>
      </dgm:t>
    </dgm:pt>
    <dgm:pt modelId="{82B81E6B-14AC-4128-8791-1B1DDD56D8B0}" type="parTrans" cxnId="{E127CB2C-CB36-43CA-A454-C50E39A89D8C}">
      <dgm:prSet/>
      <dgm:spPr/>
      <dgm:t>
        <a:bodyPr/>
        <a:lstStyle/>
        <a:p>
          <a:endParaRPr lang="es-ES"/>
        </a:p>
      </dgm:t>
    </dgm:pt>
    <dgm:pt modelId="{7836FFA4-4F33-47DA-8BBC-B8A670FA02FB}" type="sibTrans" cxnId="{E127CB2C-CB36-43CA-A454-C50E39A89D8C}">
      <dgm:prSet/>
      <dgm:spPr/>
      <dgm:t>
        <a:bodyPr/>
        <a:lstStyle/>
        <a:p>
          <a:endParaRPr lang="es-ES"/>
        </a:p>
      </dgm:t>
    </dgm:pt>
    <dgm:pt modelId="{35A27126-7A85-4E90-9D54-BC6DBF92A474}">
      <dgm:prSet phldrT="[Texto]"/>
      <dgm:spPr/>
      <dgm:t>
        <a:bodyPr/>
        <a:lstStyle/>
        <a:p>
          <a:r>
            <a:rPr lang="es-ES" dirty="0"/>
            <a:t>Lenguaje fácil</a:t>
          </a:r>
        </a:p>
      </dgm:t>
    </dgm:pt>
    <dgm:pt modelId="{0CC6A1FB-0E7F-46C6-8ED0-21826CDEA38A}" type="parTrans" cxnId="{E1FD812F-BCCB-48D4-800D-5919B5CEB507}">
      <dgm:prSet/>
      <dgm:spPr/>
      <dgm:t>
        <a:bodyPr/>
        <a:lstStyle/>
        <a:p>
          <a:endParaRPr lang="es-ES"/>
        </a:p>
      </dgm:t>
    </dgm:pt>
    <dgm:pt modelId="{87B8B0A2-A845-4B5B-9670-59F3EE483B52}" type="sibTrans" cxnId="{E1FD812F-BCCB-48D4-800D-5919B5CEB507}">
      <dgm:prSet/>
      <dgm:spPr/>
      <dgm:t>
        <a:bodyPr/>
        <a:lstStyle/>
        <a:p>
          <a:endParaRPr lang="es-ES"/>
        </a:p>
      </dgm:t>
    </dgm:pt>
    <dgm:pt modelId="{2869C536-F3B8-4344-831C-F2C619B81302}">
      <dgm:prSet phldrT="[Texto]"/>
      <dgm:spPr/>
      <dgm:t>
        <a:bodyPr/>
        <a:lstStyle/>
        <a:p>
          <a:r>
            <a:rPr lang="es-ES" dirty="0"/>
            <a:t>Miraron la preferencia por algunas preguntas</a:t>
          </a:r>
        </a:p>
      </dgm:t>
    </dgm:pt>
    <dgm:pt modelId="{3E3F0B7A-B4BE-4566-8A87-97B6D984409F}" type="parTrans" cxnId="{549C9145-550E-4316-857A-04C4B0BD3EB5}">
      <dgm:prSet/>
      <dgm:spPr/>
      <dgm:t>
        <a:bodyPr/>
        <a:lstStyle/>
        <a:p>
          <a:endParaRPr lang="es-ES"/>
        </a:p>
      </dgm:t>
    </dgm:pt>
    <dgm:pt modelId="{260FC81A-D764-4925-AB46-955C5D730545}" type="sibTrans" cxnId="{549C9145-550E-4316-857A-04C4B0BD3EB5}">
      <dgm:prSet/>
      <dgm:spPr/>
      <dgm:t>
        <a:bodyPr/>
        <a:lstStyle/>
        <a:p>
          <a:endParaRPr lang="es-ES"/>
        </a:p>
      </dgm:t>
    </dgm:pt>
    <dgm:pt modelId="{405A25CF-9E7A-4CBA-A74B-ED7BE90390A5}">
      <dgm:prSet phldrT="[Texto]"/>
      <dgm:spPr/>
      <dgm:t>
        <a:bodyPr/>
        <a:lstStyle/>
        <a:p>
          <a:r>
            <a:rPr lang="es-ES" dirty="0"/>
            <a:t>Resultado del proceso</a:t>
          </a:r>
        </a:p>
      </dgm:t>
    </dgm:pt>
    <dgm:pt modelId="{2DB9E3C3-C805-4D8C-B22D-B639A85AF9B2}" type="parTrans" cxnId="{28A82887-707C-44DA-9547-330A7BC02B53}">
      <dgm:prSet/>
      <dgm:spPr/>
      <dgm:t>
        <a:bodyPr/>
        <a:lstStyle/>
        <a:p>
          <a:endParaRPr lang="es-ES"/>
        </a:p>
      </dgm:t>
    </dgm:pt>
    <dgm:pt modelId="{E6226073-D57C-479F-B9AC-1AA909BB9F91}" type="sibTrans" cxnId="{28A82887-707C-44DA-9547-330A7BC02B53}">
      <dgm:prSet/>
      <dgm:spPr/>
      <dgm:t>
        <a:bodyPr/>
        <a:lstStyle/>
        <a:p>
          <a:endParaRPr lang="es-ES"/>
        </a:p>
      </dgm:t>
    </dgm:pt>
    <dgm:pt modelId="{71298296-4079-458F-AFC4-A8EE4FAC4A08}" type="pres">
      <dgm:prSet presAssocID="{E7D11D5A-FF69-430B-8B11-BFC054E24C27}" presName="Name0" presStyleCnt="0">
        <dgm:presLayoutVars>
          <dgm:dir/>
          <dgm:resizeHandles val="exact"/>
        </dgm:presLayoutVars>
      </dgm:prSet>
      <dgm:spPr/>
    </dgm:pt>
    <dgm:pt modelId="{1997899B-4FB3-41C9-8D75-665DCDBA5C47}" type="pres">
      <dgm:prSet presAssocID="{218A5AD5-C117-40E8-9727-741390CB3A82}" presName="node" presStyleLbl="node1" presStyleIdx="0" presStyleCnt="4">
        <dgm:presLayoutVars>
          <dgm:bulletEnabled val="1"/>
        </dgm:presLayoutVars>
      </dgm:prSet>
      <dgm:spPr/>
    </dgm:pt>
    <dgm:pt modelId="{7272817E-9955-49C2-B3EE-6DC586754B55}" type="pres">
      <dgm:prSet presAssocID="{7836FFA4-4F33-47DA-8BBC-B8A670FA02FB}" presName="sibTrans" presStyleLbl="sibTrans1D1" presStyleIdx="0" presStyleCnt="3"/>
      <dgm:spPr/>
    </dgm:pt>
    <dgm:pt modelId="{1A9F3CA2-CF00-4C7E-8114-46A030AAEDB8}" type="pres">
      <dgm:prSet presAssocID="{7836FFA4-4F33-47DA-8BBC-B8A670FA02FB}" presName="connectorText" presStyleLbl="sibTrans1D1" presStyleIdx="0" presStyleCnt="3"/>
      <dgm:spPr/>
    </dgm:pt>
    <dgm:pt modelId="{4545D1CC-6945-47AD-8EBE-C1A53B119452}" type="pres">
      <dgm:prSet presAssocID="{35A27126-7A85-4E90-9D54-BC6DBF92A474}" presName="node" presStyleLbl="node1" presStyleIdx="1" presStyleCnt="4">
        <dgm:presLayoutVars>
          <dgm:bulletEnabled val="1"/>
        </dgm:presLayoutVars>
      </dgm:prSet>
      <dgm:spPr/>
    </dgm:pt>
    <dgm:pt modelId="{5713AD63-B7A3-4D86-B064-B527A2046638}" type="pres">
      <dgm:prSet presAssocID="{87B8B0A2-A845-4B5B-9670-59F3EE483B52}" presName="sibTrans" presStyleLbl="sibTrans1D1" presStyleIdx="1" presStyleCnt="3"/>
      <dgm:spPr/>
    </dgm:pt>
    <dgm:pt modelId="{6BCFC93C-FB96-48F7-AE04-D319E7777604}" type="pres">
      <dgm:prSet presAssocID="{87B8B0A2-A845-4B5B-9670-59F3EE483B52}" presName="connectorText" presStyleLbl="sibTrans1D1" presStyleIdx="1" presStyleCnt="3"/>
      <dgm:spPr/>
    </dgm:pt>
    <dgm:pt modelId="{64A949A3-728A-4B53-AA2D-0213FCC5FD28}" type="pres">
      <dgm:prSet presAssocID="{2869C536-F3B8-4344-831C-F2C619B81302}" presName="node" presStyleLbl="node1" presStyleIdx="2" presStyleCnt="4">
        <dgm:presLayoutVars>
          <dgm:bulletEnabled val="1"/>
        </dgm:presLayoutVars>
      </dgm:prSet>
      <dgm:spPr/>
    </dgm:pt>
    <dgm:pt modelId="{F4B9CD0A-9382-433C-ACEB-51B9F0E5DF5B}" type="pres">
      <dgm:prSet presAssocID="{260FC81A-D764-4925-AB46-955C5D730545}" presName="sibTrans" presStyleLbl="sibTrans1D1" presStyleIdx="2" presStyleCnt="3"/>
      <dgm:spPr/>
    </dgm:pt>
    <dgm:pt modelId="{92971EEE-F1D0-4907-82C9-E5F116345976}" type="pres">
      <dgm:prSet presAssocID="{260FC81A-D764-4925-AB46-955C5D730545}" presName="connectorText" presStyleLbl="sibTrans1D1" presStyleIdx="2" presStyleCnt="3"/>
      <dgm:spPr/>
    </dgm:pt>
    <dgm:pt modelId="{2C123469-AD21-4F28-A18A-D49F020F1042}" type="pres">
      <dgm:prSet presAssocID="{405A25CF-9E7A-4CBA-A74B-ED7BE90390A5}" presName="node" presStyleLbl="node1" presStyleIdx="3" presStyleCnt="4">
        <dgm:presLayoutVars>
          <dgm:bulletEnabled val="1"/>
        </dgm:presLayoutVars>
      </dgm:prSet>
      <dgm:spPr/>
    </dgm:pt>
  </dgm:ptLst>
  <dgm:cxnLst>
    <dgm:cxn modelId="{57A5C905-70D4-4CC2-94E2-2BC153C6E081}" type="presOf" srcId="{2869C536-F3B8-4344-831C-F2C619B81302}" destId="{64A949A3-728A-4B53-AA2D-0213FCC5FD28}" srcOrd="0" destOrd="0" presId="urn:microsoft.com/office/officeart/2005/8/layout/bProcess3"/>
    <dgm:cxn modelId="{16012F09-E9F2-4569-ACE9-D65D6A6F6C30}" type="presOf" srcId="{7836FFA4-4F33-47DA-8BBC-B8A670FA02FB}" destId="{7272817E-9955-49C2-B3EE-6DC586754B55}" srcOrd="0" destOrd="0" presId="urn:microsoft.com/office/officeart/2005/8/layout/bProcess3"/>
    <dgm:cxn modelId="{13D9792A-0F72-4239-ABE1-4E0AD992B865}" type="presOf" srcId="{405A25CF-9E7A-4CBA-A74B-ED7BE90390A5}" destId="{2C123469-AD21-4F28-A18A-D49F020F1042}" srcOrd="0" destOrd="0" presId="urn:microsoft.com/office/officeart/2005/8/layout/bProcess3"/>
    <dgm:cxn modelId="{E127CB2C-CB36-43CA-A454-C50E39A89D8C}" srcId="{E7D11D5A-FF69-430B-8B11-BFC054E24C27}" destId="{218A5AD5-C117-40E8-9727-741390CB3A82}" srcOrd="0" destOrd="0" parTransId="{82B81E6B-14AC-4128-8791-1B1DDD56D8B0}" sibTransId="{7836FFA4-4F33-47DA-8BBC-B8A670FA02FB}"/>
    <dgm:cxn modelId="{E1FD812F-BCCB-48D4-800D-5919B5CEB507}" srcId="{E7D11D5A-FF69-430B-8B11-BFC054E24C27}" destId="{35A27126-7A85-4E90-9D54-BC6DBF92A474}" srcOrd="1" destOrd="0" parTransId="{0CC6A1FB-0E7F-46C6-8ED0-21826CDEA38A}" sibTransId="{87B8B0A2-A845-4B5B-9670-59F3EE483B52}"/>
    <dgm:cxn modelId="{549C9145-550E-4316-857A-04C4B0BD3EB5}" srcId="{E7D11D5A-FF69-430B-8B11-BFC054E24C27}" destId="{2869C536-F3B8-4344-831C-F2C619B81302}" srcOrd="2" destOrd="0" parTransId="{3E3F0B7A-B4BE-4566-8A87-97B6D984409F}" sibTransId="{260FC81A-D764-4925-AB46-955C5D730545}"/>
    <dgm:cxn modelId="{23CCE776-FAE2-40BA-9F99-1D8B6880D0BC}" type="presOf" srcId="{7836FFA4-4F33-47DA-8BBC-B8A670FA02FB}" destId="{1A9F3CA2-CF00-4C7E-8114-46A030AAEDB8}" srcOrd="1" destOrd="0" presId="urn:microsoft.com/office/officeart/2005/8/layout/bProcess3"/>
    <dgm:cxn modelId="{28A82887-707C-44DA-9547-330A7BC02B53}" srcId="{E7D11D5A-FF69-430B-8B11-BFC054E24C27}" destId="{405A25CF-9E7A-4CBA-A74B-ED7BE90390A5}" srcOrd="3" destOrd="0" parTransId="{2DB9E3C3-C805-4D8C-B22D-B639A85AF9B2}" sibTransId="{E6226073-D57C-479F-B9AC-1AA909BB9F91}"/>
    <dgm:cxn modelId="{C2DE789B-6C1E-49C0-8756-18E8EBA4669A}" type="presOf" srcId="{260FC81A-D764-4925-AB46-955C5D730545}" destId="{F4B9CD0A-9382-433C-ACEB-51B9F0E5DF5B}" srcOrd="0" destOrd="0" presId="urn:microsoft.com/office/officeart/2005/8/layout/bProcess3"/>
    <dgm:cxn modelId="{229433A1-CD0E-4A07-B154-852EBC1D58D3}" type="presOf" srcId="{87B8B0A2-A845-4B5B-9670-59F3EE483B52}" destId="{5713AD63-B7A3-4D86-B064-B527A2046638}" srcOrd="0" destOrd="0" presId="urn:microsoft.com/office/officeart/2005/8/layout/bProcess3"/>
    <dgm:cxn modelId="{8A8EF5B7-4C1B-4539-8032-9749067BFBEA}" type="presOf" srcId="{87B8B0A2-A845-4B5B-9670-59F3EE483B52}" destId="{6BCFC93C-FB96-48F7-AE04-D319E7777604}" srcOrd="1" destOrd="0" presId="urn:microsoft.com/office/officeart/2005/8/layout/bProcess3"/>
    <dgm:cxn modelId="{8BE639BD-AAC7-4139-9D46-FF935979C9A7}" type="presOf" srcId="{260FC81A-D764-4925-AB46-955C5D730545}" destId="{92971EEE-F1D0-4907-82C9-E5F116345976}" srcOrd="1" destOrd="0" presId="urn:microsoft.com/office/officeart/2005/8/layout/bProcess3"/>
    <dgm:cxn modelId="{618789C3-5ACD-45E9-8824-2EBBD9FEE505}" type="presOf" srcId="{35A27126-7A85-4E90-9D54-BC6DBF92A474}" destId="{4545D1CC-6945-47AD-8EBE-C1A53B119452}" srcOrd="0" destOrd="0" presId="urn:microsoft.com/office/officeart/2005/8/layout/bProcess3"/>
    <dgm:cxn modelId="{EBA5F3EA-F51A-42BC-A2BE-CC25C369DB31}" type="presOf" srcId="{218A5AD5-C117-40E8-9727-741390CB3A82}" destId="{1997899B-4FB3-41C9-8D75-665DCDBA5C47}" srcOrd="0" destOrd="0" presId="urn:microsoft.com/office/officeart/2005/8/layout/bProcess3"/>
    <dgm:cxn modelId="{17AA6AF3-8048-47C3-AD17-D2E537572D53}" type="presOf" srcId="{E7D11D5A-FF69-430B-8B11-BFC054E24C27}" destId="{71298296-4079-458F-AFC4-A8EE4FAC4A08}" srcOrd="0" destOrd="0" presId="urn:microsoft.com/office/officeart/2005/8/layout/bProcess3"/>
    <dgm:cxn modelId="{64B7EDC0-13C5-4134-A96F-C6D3753ACD1F}" type="presParOf" srcId="{71298296-4079-458F-AFC4-A8EE4FAC4A08}" destId="{1997899B-4FB3-41C9-8D75-665DCDBA5C47}" srcOrd="0" destOrd="0" presId="urn:microsoft.com/office/officeart/2005/8/layout/bProcess3"/>
    <dgm:cxn modelId="{6FCA7059-4AA9-4968-B32D-89D07CE5E732}" type="presParOf" srcId="{71298296-4079-458F-AFC4-A8EE4FAC4A08}" destId="{7272817E-9955-49C2-B3EE-6DC586754B55}" srcOrd="1" destOrd="0" presId="urn:microsoft.com/office/officeart/2005/8/layout/bProcess3"/>
    <dgm:cxn modelId="{72A607CF-C46D-43DF-9A2F-381BD1D716D6}" type="presParOf" srcId="{7272817E-9955-49C2-B3EE-6DC586754B55}" destId="{1A9F3CA2-CF00-4C7E-8114-46A030AAEDB8}" srcOrd="0" destOrd="0" presId="urn:microsoft.com/office/officeart/2005/8/layout/bProcess3"/>
    <dgm:cxn modelId="{0CC94663-B5E8-45D3-A2D1-5C9830E08232}" type="presParOf" srcId="{71298296-4079-458F-AFC4-A8EE4FAC4A08}" destId="{4545D1CC-6945-47AD-8EBE-C1A53B119452}" srcOrd="2" destOrd="0" presId="urn:microsoft.com/office/officeart/2005/8/layout/bProcess3"/>
    <dgm:cxn modelId="{953580BA-5F6E-41A5-9D6B-DF1A540FB4AD}" type="presParOf" srcId="{71298296-4079-458F-AFC4-A8EE4FAC4A08}" destId="{5713AD63-B7A3-4D86-B064-B527A2046638}" srcOrd="3" destOrd="0" presId="urn:microsoft.com/office/officeart/2005/8/layout/bProcess3"/>
    <dgm:cxn modelId="{E263262F-6D8D-4AF3-AC65-057085F7E2A1}" type="presParOf" srcId="{5713AD63-B7A3-4D86-B064-B527A2046638}" destId="{6BCFC93C-FB96-48F7-AE04-D319E7777604}" srcOrd="0" destOrd="0" presId="urn:microsoft.com/office/officeart/2005/8/layout/bProcess3"/>
    <dgm:cxn modelId="{47DF5483-C4E0-4501-A04A-9C394B674549}" type="presParOf" srcId="{71298296-4079-458F-AFC4-A8EE4FAC4A08}" destId="{64A949A3-728A-4B53-AA2D-0213FCC5FD28}" srcOrd="4" destOrd="0" presId="urn:microsoft.com/office/officeart/2005/8/layout/bProcess3"/>
    <dgm:cxn modelId="{E031A79D-AB43-4FBA-AD7C-09633FB71FB5}" type="presParOf" srcId="{71298296-4079-458F-AFC4-A8EE4FAC4A08}" destId="{F4B9CD0A-9382-433C-ACEB-51B9F0E5DF5B}" srcOrd="5" destOrd="0" presId="urn:microsoft.com/office/officeart/2005/8/layout/bProcess3"/>
    <dgm:cxn modelId="{63F3612A-5770-479E-B3DC-2B98B4FF1CAE}" type="presParOf" srcId="{F4B9CD0A-9382-433C-ACEB-51B9F0E5DF5B}" destId="{92971EEE-F1D0-4907-82C9-E5F116345976}" srcOrd="0" destOrd="0" presId="urn:microsoft.com/office/officeart/2005/8/layout/bProcess3"/>
    <dgm:cxn modelId="{4980C519-C02F-483B-BA9A-462DE2C7DAF2}" type="presParOf" srcId="{71298296-4079-458F-AFC4-A8EE4FAC4A08}" destId="{2C123469-AD21-4F28-A18A-D49F020F1042}" srcOrd="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4A3053C-57DE-48EA-8C68-5BA1DE49020B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s-CO"/>
        </a:p>
      </dgm:t>
    </dgm:pt>
    <dgm:pt modelId="{E4012C9F-39CC-48F8-B353-C318C4C781D8}">
      <dgm:prSet phldrT="[Texto]"/>
      <dgm:spPr/>
      <dgm:t>
        <a:bodyPr/>
        <a:lstStyle/>
        <a:p>
          <a:r>
            <a:rPr lang="es-CO" dirty="0"/>
            <a:t>Datos sobre la evolución espontanea de una neoplasia </a:t>
          </a:r>
          <a:r>
            <a:rPr lang="es-CO" dirty="0" err="1"/>
            <a:t>intraepitelial</a:t>
          </a:r>
          <a:r>
            <a:rPr lang="es-CO" dirty="0"/>
            <a:t> son muy diversos.</a:t>
          </a:r>
        </a:p>
      </dgm:t>
    </dgm:pt>
    <dgm:pt modelId="{BF405E50-B8DA-45D7-941C-C2B3095F6523}" type="parTrans" cxnId="{80F62115-9241-40D7-AE09-14EBA4B7BDE2}">
      <dgm:prSet/>
      <dgm:spPr/>
      <dgm:t>
        <a:bodyPr/>
        <a:lstStyle/>
        <a:p>
          <a:endParaRPr lang="es-CO"/>
        </a:p>
      </dgm:t>
    </dgm:pt>
    <dgm:pt modelId="{63C78BE8-43A9-45CB-A012-91F2FBD9503A}" type="sibTrans" cxnId="{80F62115-9241-40D7-AE09-14EBA4B7BDE2}">
      <dgm:prSet/>
      <dgm:spPr/>
      <dgm:t>
        <a:bodyPr/>
        <a:lstStyle/>
        <a:p>
          <a:endParaRPr lang="es-CO"/>
        </a:p>
      </dgm:t>
    </dgm:pt>
    <dgm:pt modelId="{AA371C47-5E5B-4475-987C-3882C5F64A3F}">
      <dgm:prSet phldrT="[Texto]"/>
      <dgm:spPr/>
      <dgm:t>
        <a:bodyPr/>
        <a:lstStyle/>
        <a:p>
          <a:r>
            <a:rPr lang="es-CO" dirty="0"/>
            <a:t>Una proporción importante de pacientes se pierden del seguimiento después del parto. </a:t>
          </a:r>
        </a:p>
      </dgm:t>
    </dgm:pt>
    <dgm:pt modelId="{42719800-06C6-4B35-B8A5-CC736AD74EA8}" type="parTrans" cxnId="{1A850238-2D54-4667-A64D-CAE59E5507A3}">
      <dgm:prSet/>
      <dgm:spPr/>
      <dgm:t>
        <a:bodyPr/>
        <a:lstStyle/>
        <a:p>
          <a:endParaRPr lang="es-CO"/>
        </a:p>
      </dgm:t>
    </dgm:pt>
    <dgm:pt modelId="{8D6B5CC2-16CD-4507-8A7A-10AECF39F943}" type="sibTrans" cxnId="{1A850238-2D54-4667-A64D-CAE59E5507A3}">
      <dgm:prSet/>
      <dgm:spPr/>
      <dgm:t>
        <a:bodyPr/>
        <a:lstStyle/>
        <a:p>
          <a:endParaRPr lang="es-CO"/>
        </a:p>
      </dgm:t>
    </dgm:pt>
    <dgm:pt modelId="{B36FD38A-B7B3-4939-98A4-B6B665395FBD}">
      <dgm:prSet phldrT="[Texto]"/>
      <dgm:spPr/>
      <dgm:t>
        <a:bodyPr/>
        <a:lstStyle/>
        <a:p>
          <a:r>
            <a:rPr lang="es-CO" dirty="0"/>
            <a:t>La sobrevida de pacientes con carcinoma invasivo que son detectadas en el posparto es menor que las diagnosticadas antes del embarazo.</a:t>
          </a:r>
        </a:p>
      </dgm:t>
    </dgm:pt>
    <dgm:pt modelId="{944B9636-10C8-470E-AECF-9CCEBA1C7F6D}" type="parTrans" cxnId="{9A1A28CA-6697-4B93-B400-AFB39C7A8B5C}">
      <dgm:prSet/>
      <dgm:spPr/>
      <dgm:t>
        <a:bodyPr/>
        <a:lstStyle/>
        <a:p>
          <a:endParaRPr lang="es-CO"/>
        </a:p>
      </dgm:t>
    </dgm:pt>
    <dgm:pt modelId="{DCA6D4D5-891E-4ADA-A53F-9F0100B20E8B}" type="sibTrans" cxnId="{9A1A28CA-6697-4B93-B400-AFB39C7A8B5C}">
      <dgm:prSet/>
      <dgm:spPr/>
      <dgm:t>
        <a:bodyPr/>
        <a:lstStyle/>
        <a:p>
          <a:endParaRPr lang="es-CO"/>
        </a:p>
      </dgm:t>
    </dgm:pt>
    <dgm:pt modelId="{F344409E-BDA0-4E17-9216-FD5F31CA0C81}" type="pres">
      <dgm:prSet presAssocID="{04A3053C-57DE-48EA-8C68-5BA1DE49020B}" presName="Name0" presStyleCnt="0">
        <dgm:presLayoutVars>
          <dgm:chMax val="7"/>
          <dgm:chPref val="7"/>
          <dgm:dir/>
        </dgm:presLayoutVars>
      </dgm:prSet>
      <dgm:spPr/>
    </dgm:pt>
    <dgm:pt modelId="{F9E3C66A-B018-461F-A6A9-2E1F5FB4BFBA}" type="pres">
      <dgm:prSet presAssocID="{04A3053C-57DE-48EA-8C68-5BA1DE49020B}" presName="Name1" presStyleCnt="0"/>
      <dgm:spPr/>
    </dgm:pt>
    <dgm:pt modelId="{8BF43330-B68E-4B02-B41F-BFB83588EB2F}" type="pres">
      <dgm:prSet presAssocID="{04A3053C-57DE-48EA-8C68-5BA1DE49020B}" presName="cycle" presStyleCnt="0"/>
      <dgm:spPr/>
    </dgm:pt>
    <dgm:pt modelId="{4B7BBF82-AAFC-4181-9FBC-339FAC223EEC}" type="pres">
      <dgm:prSet presAssocID="{04A3053C-57DE-48EA-8C68-5BA1DE49020B}" presName="srcNode" presStyleLbl="node1" presStyleIdx="0" presStyleCnt="3"/>
      <dgm:spPr/>
    </dgm:pt>
    <dgm:pt modelId="{81732E25-7C44-4E6F-9BDD-D65CE20941B5}" type="pres">
      <dgm:prSet presAssocID="{04A3053C-57DE-48EA-8C68-5BA1DE49020B}" presName="conn" presStyleLbl="parChTrans1D2" presStyleIdx="0" presStyleCnt="1"/>
      <dgm:spPr/>
    </dgm:pt>
    <dgm:pt modelId="{E201A52F-13DC-4B4F-91F2-9F1EDE7AFED6}" type="pres">
      <dgm:prSet presAssocID="{04A3053C-57DE-48EA-8C68-5BA1DE49020B}" presName="extraNode" presStyleLbl="node1" presStyleIdx="0" presStyleCnt="3"/>
      <dgm:spPr/>
    </dgm:pt>
    <dgm:pt modelId="{B92E5905-6342-441F-A6AF-20D1049E9169}" type="pres">
      <dgm:prSet presAssocID="{04A3053C-57DE-48EA-8C68-5BA1DE49020B}" presName="dstNode" presStyleLbl="node1" presStyleIdx="0" presStyleCnt="3"/>
      <dgm:spPr/>
    </dgm:pt>
    <dgm:pt modelId="{406D2E4F-49C7-49EB-B435-7521EE25EEA9}" type="pres">
      <dgm:prSet presAssocID="{E4012C9F-39CC-48F8-B353-C318C4C781D8}" presName="text_1" presStyleLbl="node1" presStyleIdx="0" presStyleCnt="3">
        <dgm:presLayoutVars>
          <dgm:bulletEnabled val="1"/>
        </dgm:presLayoutVars>
      </dgm:prSet>
      <dgm:spPr/>
    </dgm:pt>
    <dgm:pt modelId="{2917973A-2FFC-43F7-BE93-F7309173B0AB}" type="pres">
      <dgm:prSet presAssocID="{E4012C9F-39CC-48F8-B353-C318C4C781D8}" presName="accent_1" presStyleCnt="0"/>
      <dgm:spPr/>
    </dgm:pt>
    <dgm:pt modelId="{C95ABF62-965B-4F67-ADEA-4EA3C70C3336}" type="pres">
      <dgm:prSet presAssocID="{E4012C9F-39CC-48F8-B353-C318C4C781D8}" presName="accentRepeatNode" presStyleLbl="solidFgAcc1" presStyleIdx="0" presStyleCnt="3"/>
      <dgm:spPr/>
    </dgm:pt>
    <dgm:pt modelId="{AF33A417-A277-4B5F-8BF3-BE7A9AC92A8B}" type="pres">
      <dgm:prSet presAssocID="{AA371C47-5E5B-4475-987C-3882C5F64A3F}" presName="text_2" presStyleLbl="node1" presStyleIdx="1" presStyleCnt="3">
        <dgm:presLayoutVars>
          <dgm:bulletEnabled val="1"/>
        </dgm:presLayoutVars>
      </dgm:prSet>
      <dgm:spPr/>
    </dgm:pt>
    <dgm:pt modelId="{57BF60C8-6A1F-443D-A53C-22ABF37B0A56}" type="pres">
      <dgm:prSet presAssocID="{AA371C47-5E5B-4475-987C-3882C5F64A3F}" presName="accent_2" presStyleCnt="0"/>
      <dgm:spPr/>
    </dgm:pt>
    <dgm:pt modelId="{8715D54E-5E26-4802-9C77-2AF18EFFC4C2}" type="pres">
      <dgm:prSet presAssocID="{AA371C47-5E5B-4475-987C-3882C5F64A3F}" presName="accentRepeatNode" presStyleLbl="solidFgAcc1" presStyleIdx="1" presStyleCnt="3"/>
      <dgm:spPr/>
    </dgm:pt>
    <dgm:pt modelId="{20C82BE2-8396-4412-8718-B1311BC4F03B}" type="pres">
      <dgm:prSet presAssocID="{B36FD38A-B7B3-4939-98A4-B6B665395FBD}" presName="text_3" presStyleLbl="node1" presStyleIdx="2" presStyleCnt="3">
        <dgm:presLayoutVars>
          <dgm:bulletEnabled val="1"/>
        </dgm:presLayoutVars>
      </dgm:prSet>
      <dgm:spPr/>
    </dgm:pt>
    <dgm:pt modelId="{09E755E4-5CA7-43EE-B62F-802495D20D48}" type="pres">
      <dgm:prSet presAssocID="{B36FD38A-B7B3-4939-98A4-B6B665395FBD}" presName="accent_3" presStyleCnt="0"/>
      <dgm:spPr/>
    </dgm:pt>
    <dgm:pt modelId="{06675A24-F3FF-44D5-865B-53C0F6D48719}" type="pres">
      <dgm:prSet presAssocID="{B36FD38A-B7B3-4939-98A4-B6B665395FBD}" presName="accentRepeatNode" presStyleLbl="solidFgAcc1" presStyleIdx="2" presStyleCnt="3"/>
      <dgm:spPr/>
    </dgm:pt>
  </dgm:ptLst>
  <dgm:cxnLst>
    <dgm:cxn modelId="{80F62115-9241-40D7-AE09-14EBA4B7BDE2}" srcId="{04A3053C-57DE-48EA-8C68-5BA1DE49020B}" destId="{E4012C9F-39CC-48F8-B353-C318C4C781D8}" srcOrd="0" destOrd="0" parTransId="{BF405E50-B8DA-45D7-941C-C2B3095F6523}" sibTransId="{63C78BE8-43A9-45CB-A012-91F2FBD9503A}"/>
    <dgm:cxn modelId="{1A850238-2D54-4667-A64D-CAE59E5507A3}" srcId="{04A3053C-57DE-48EA-8C68-5BA1DE49020B}" destId="{AA371C47-5E5B-4475-987C-3882C5F64A3F}" srcOrd="1" destOrd="0" parTransId="{42719800-06C6-4B35-B8A5-CC736AD74EA8}" sibTransId="{8D6B5CC2-16CD-4507-8A7A-10AECF39F943}"/>
    <dgm:cxn modelId="{C428E572-BF1A-41D5-BC34-FA547AD9284C}" type="presOf" srcId="{E4012C9F-39CC-48F8-B353-C318C4C781D8}" destId="{406D2E4F-49C7-49EB-B435-7521EE25EEA9}" srcOrd="0" destOrd="0" presId="urn:microsoft.com/office/officeart/2008/layout/VerticalCurvedList"/>
    <dgm:cxn modelId="{F9AF3681-9F1C-4CB8-9185-869292D6C505}" type="presOf" srcId="{AA371C47-5E5B-4475-987C-3882C5F64A3F}" destId="{AF33A417-A277-4B5F-8BF3-BE7A9AC92A8B}" srcOrd="0" destOrd="0" presId="urn:microsoft.com/office/officeart/2008/layout/VerticalCurvedList"/>
    <dgm:cxn modelId="{B3BAC1C0-5896-45A9-942A-0A131030A31E}" type="presOf" srcId="{B36FD38A-B7B3-4939-98A4-B6B665395FBD}" destId="{20C82BE2-8396-4412-8718-B1311BC4F03B}" srcOrd="0" destOrd="0" presId="urn:microsoft.com/office/officeart/2008/layout/VerticalCurvedList"/>
    <dgm:cxn modelId="{9A1A28CA-6697-4B93-B400-AFB39C7A8B5C}" srcId="{04A3053C-57DE-48EA-8C68-5BA1DE49020B}" destId="{B36FD38A-B7B3-4939-98A4-B6B665395FBD}" srcOrd="2" destOrd="0" parTransId="{944B9636-10C8-470E-AECF-9CCEBA1C7F6D}" sibTransId="{DCA6D4D5-891E-4ADA-A53F-9F0100B20E8B}"/>
    <dgm:cxn modelId="{42AFD8CA-06CB-406F-A24C-0546D00B57FA}" type="presOf" srcId="{04A3053C-57DE-48EA-8C68-5BA1DE49020B}" destId="{F344409E-BDA0-4E17-9216-FD5F31CA0C81}" srcOrd="0" destOrd="0" presId="urn:microsoft.com/office/officeart/2008/layout/VerticalCurvedList"/>
    <dgm:cxn modelId="{AC01B2DC-3CDF-4957-8F92-C69DBE7461EC}" type="presOf" srcId="{63C78BE8-43A9-45CB-A012-91F2FBD9503A}" destId="{81732E25-7C44-4E6F-9BDD-D65CE20941B5}" srcOrd="0" destOrd="0" presId="urn:microsoft.com/office/officeart/2008/layout/VerticalCurvedList"/>
    <dgm:cxn modelId="{A8FC3313-99B5-4B03-9FFC-476749115D8D}" type="presParOf" srcId="{F344409E-BDA0-4E17-9216-FD5F31CA0C81}" destId="{F9E3C66A-B018-461F-A6A9-2E1F5FB4BFBA}" srcOrd="0" destOrd="0" presId="urn:microsoft.com/office/officeart/2008/layout/VerticalCurvedList"/>
    <dgm:cxn modelId="{91CC1C6E-4B51-44DE-9521-4861A0247581}" type="presParOf" srcId="{F9E3C66A-B018-461F-A6A9-2E1F5FB4BFBA}" destId="{8BF43330-B68E-4B02-B41F-BFB83588EB2F}" srcOrd="0" destOrd="0" presId="urn:microsoft.com/office/officeart/2008/layout/VerticalCurvedList"/>
    <dgm:cxn modelId="{AB2C2DD5-3A5E-438E-87B6-4A93D8340D3E}" type="presParOf" srcId="{8BF43330-B68E-4B02-B41F-BFB83588EB2F}" destId="{4B7BBF82-AAFC-4181-9FBC-339FAC223EEC}" srcOrd="0" destOrd="0" presId="urn:microsoft.com/office/officeart/2008/layout/VerticalCurvedList"/>
    <dgm:cxn modelId="{CF8D06FD-5875-4A50-A2B8-897AC826F46B}" type="presParOf" srcId="{8BF43330-B68E-4B02-B41F-BFB83588EB2F}" destId="{81732E25-7C44-4E6F-9BDD-D65CE20941B5}" srcOrd="1" destOrd="0" presId="urn:microsoft.com/office/officeart/2008/layout/VerticalCurvedList"/>
    <dgm:cxn modelId="{3EDFDE3E-2B07-4AB6-BBB6-1B4CB388DFCC}" type="presParOf" srcId="{8BF43330-B68E-4B02-B41F-BFB83588EB2F}" destId="{E201A52F-13DC-4B4F-91F2-9F1EDE7AFED6}" srcOrd="2" destOrd="0" presId="urn:microsoft.com/office/officeart/2008/layout/VerticalCurvedList"/>
    <dgm:cxn modelId="{208767E2-E2BC-41D9-9D44-D54E8402F168}" type="presParOf" srcId="{8BF43330-B68E-4B02-B41F-BFB83588EB2F}" destId="{B92E5905-6342-441F-A6AF-20D1049E9169}" srcOrd="3" destOrd="0" presId="urn:microsoft.com/office/officeart/2008/layout/VerticalCurvedList"/>
    <dgm:cxn modelId="{3B6E6BAF-5604-4D65-A853-A7278AE13F81}" type="presParOf" srcId="{F9E3C66A-B018-461F-A6A9-2E1F5FB4BFBA}" destId="{406D2E4F-49C7-49EB-B435-7521EE25EEA9}" srcOrd="1" destOrd="0" presId="urn:microsoft.com/office/officeart/2008/layout/VerticalCurvedList"/>
    <dgm:cxn modelId="{79D0EB3B-490B-4DB8-A036-34E10C4377B3}" type="presParOf" srcId="{F9E3C66A-B018-461F-A6A9-2E1F5FB4BFBA}" destId="{2917973A-2FFC-43F7-BE93-F7309173B0AB}" srcOrd="2" destOrd="0" presId="urn:microsoft.com/office/officeart/2008/layout/VerticalCurvedList"/>
    <dgm:cxn modelId="{ADC6823C-E16B-4A0C-870A-3304601B18B6}" type="presParOf" srcId="{2917973A-2FFC-43F7-BE93-F7309173B0AB}" destId="{C95ABF62-965B-4F67-ADEA-4EA3C70C3336}" srcOrd="0" destOrd="0" presId="urn:microsoft.com/office/officeart/2008/layout/VerticalCurvedList"/>
    <dgm:cxn modelId="{B5BB3921-AA9C-444B-8928-E39F0380941D}" type="presParOf" srcId="{F9E3C66A-B018-461F-A6A9-2E1F5FB4BFBA}" destId="{AF33A417-A277-4B5F-8BF3-BE7A9AC92A8B}" srcOrd="3" destOrd="0" presId="urn:microsoft.com/office/officeart/2008/layout/VerticalCurvedList"/>
    <dgm:cxn modelId="{4C3DCA58-56EB-4158-BF0D-B43768F33E73}" type="presParOf" srcId="{F9E3C66A-B018-461F-A6A9-2E1F5FB4BFBA}" destId="{57BF60C8-6A1F-443D-A53C-22ABF37B0A56}" srcOrd="4" destOrd="0" presId="urn:microsoft.com/office/officeart/2008/layout/VerticalCurvedList"/>
    <dgm:cxn modelId="{2D338913-3A54-409D-A890-2F1A37EF7307}" type="presParOf" srcId="{57BF60C8-6A1F-443D-A53C-22ABF37B0A56}" destId="{8715D54E-5E26-4802-9C77-2AF18EFFC4C2}" srcOrd="0" destOrd="0" presId="urn:microsoft.com/office/officeart/2008/layout/VerticalCurvedList"/>
    <dgm:cxn modelId="{6846765A-19AF-4F74-A9FB-857FD02DD7A7}" type="presParOf" srcId="{F9E3C66A-B018-461F-A6A9-2E1F5FB4BFBA}" destId="{20C82BE2-8396-4412-8718-B1311BC4F03B}" srcOrd="5" destOrd="0" presId="urn:microsoft.com/office/officeart/2008/layout/VerticalCurvedList"/>
    <dgm:cxn modelId="{59439809-D752-41C4-B9C5-4043F7128DC9}" type="presParOf" srcId="{F9E3C66A-B018-461F-A6A9-2E1F5FB4BFBA}" destId="{09E755E4-5CA7-43EE-B62F-802495D20D48}" srcOrd="6" destOrd="0" presId="urn:microsoft.com/office/officeart/2008/layout/VerticalCurvedList"/>
    <dgm:cxn modelId="{8C48EA98-496F-4FA1-BDF1-FCEFBB4A9EE9}" type="presParOf" srcId="{09E755E4-5CA7-43EE-B62F-802495D20D48}" destId="{06675A24-F3FF-44D5-865B-53C0F6D4871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2A4561B-A583-42FE-B9B0-65D00CF49B15}" type="doc">
      <dgm:prSet loTypeId="urn:microsoft.com/office/officeart/2005/8/layout/default" loCatId="list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es-CO"/>
        </a:p>
      </dgm:t>
    </dgm:pt>
    <dgm:pt modelId="{85DB54A5-4817-419D-81B5-AF458AC06CEB}">
      <dgm:prSet phldrT="[Texto]"/>
      <dgm:spPr/>
      <dgm:t>
        <a:bodyPr/>
        <a:lstStyle/>
        <a:p>
          <a:r>
            <a:rPr lang="es-CO" dirty="0"/>
            <a:t>22 NIC 3</a:t>
          </a:r>
        </a:p>
        <a:p>
          <a:r>
            <a:rPr lang="es-CO" dirty="0"/>
            <a:t>1 NIC 2</a:t>
          </a:r>
        </a:p>
        <a:p>
          <a:r>
            <a:rPr lang="es-CO" dirty="0"/>
            <a:t>2 Ca Cervical microinvasivo</a:t>
          </a:r>
        </a:p>
      </dgm:t>
    </dgm:pt>
    <dgm:pt modelId="{B8095637-D60F-4BA7-828B-E2B36288CEBA}" type="parTrans" cxnId="{3E8C5539-004E-44EB-BB17-E4D8D3FEA8C3}">
      <dgm:prSet/>
      <dgm:spPr/>
      <dgm:t>
        <a:bodyPr/>
        <a:lstStyle/>
        <a:p>
          <a:endParaRPr lang="es-CO"/>
        </a:p>
      </dgm:t>
    </dgm:pt>
    <dgm:pt modelId="{07C9A635-5645-44C0-AD41-07450211F1D7}" type="sibTrans" cxnId="{3E8C5539-004E-44EB-BB17-E4D8D3FEA8C3}">
      <dgm:prSet/>
      <dgm:spPr/>
      <dgm:t>
        <a:bodyPr/>
        <a:lstStyle/>
        <a:p>
          <a:endParaRPr lang="es-CO"/>
        </a:p>
      </dgm:t>
    </dgm:pt>
    <dgm:pt modelId="{64AEB7E1-D9FB-4238-B453-D991393BE467}">
      <dgm:prSet phldrT="[Texto]"/>
      <dgm:spPr/>
      <dgm:t>
        <a:bodyPr/>
        <a:lstStyle/>
        <a:p>
          <a:r>
            <a:rPr lang="es-CO" dirty="0"/>
            <a:t>Parto prematuro (3)</a:t>
          </a:r>
        </a:p>
        <a:p>
          <a:r>
            <a:rPr lang="es-CO" dirty="0"/>
            <a:t>Incompetencia cervical (2)</a:t>
          </a:r>
        </a:p>
        <a:p>
          <a:r>
            <a:rPr lang="es-CO" dirty="0"/>
            <a:t>Aborto (1)</a:t>
          </a:r>
        </a:p>
      </dgm:t>
    </dgm:pt>
    <dgm:pt modelId="{3C8AD197-C3B1-453E-8D75-438240DF807D}" type="parTrans" cxnId="{B512DDEA-39F1-4880-A288-358AD86F02F0}">
      <dgm:prSet/>
      <dgm:spPr/>
      <dgm:t>
        <a:bodyPr/>
        <a:lstStyle/>
        <a:p>
          <a:endParaRPr lang="es-CO"/>
        </a:p>
      </dgm:t>
    </dgm:pt>
    <dgm:pt modelId="{A4932DBC-78EE-4085-BD06-CFD9D2E54870}" type="sibTrans" cxnId="{B512DDEA-39F1-4880-A288-358AD86F02F0}">
      <dgm:prSet/>
      <dgm:spPr/>
      <dgm:t>
        <a:bodyPr/>
        <a:lstStyle/>
        <a:p>
          <a:endParaRPr lang="es-CO"/>
        </a:p>
      </dgm:t>
    </dgm:pt>
    <dgm:pt modelId="{7443BD5C-8E34-4DEA-A3C9-6FB9F033D310}">
      <dgm:prSet/>
      <dgm:spPr/>
      <dgm:t>
        <a:bodyPr/>
        <a:lstStyle/>
        <a:p>
          <a:r>
            <a:rPr lang="es-CO" dirty="0"/>
            <a:t>Shaefer 2012</a:t>
          </a:r>
        </a:p>
      </dgm:t>
    </dgm:pt>
    <dgm:pt modelId="{5FF8937B-91F2-49F3-8FB8-0D64698032B3}" type="parTrans" cxnId="{6F42C20E-EC79-4C9F-BECE-C990972AE63D}">
      <dgm:prSet/>
      <dgm:spPr/>
      <dgm:t>
        <a:bodyPr/>
        <a:lstStyle/>
        <a:p>
          <a:endParaRPr lang="es-CO"/>
        </a:p>
      </dgm:t>
    </dgm:pt>
    <dgm:pt modelId="{053CF9C7-3CE0-4153-838A-ADB1F969EB58}" type="sibTrans" cxnId="{6F42C20E-EC79-4C9F-BECE-C990972AE63D}">
      <dgm:prSet/>
      <dgm:spPr/>
      <dgm:t>
        <a:bodyPr/>
        <a:lstStyle/>
        <a:p>
          <a:endParaRPr lang="es-CO"/>
        </a:p>
      </dgm:t>
    </dgm:pt>
    <dgm:pt modelId="{ABB4194C-2AAD-467A-AB4C-8BD360B59557}">
      <dgm:prSet/>
      <dgm:spPr/>
      <dgm:t>
        <a:bodyPr/>
        <a:lstStyle/>
        <a:p>
          <a:r>
            <a:rPr lang="es-CO" dirty="0"/>
            <a:t>27 mujeres</a:t>
          </a:r>
        </a:p>
        <a:p>
          <a:r>
            <a:rPr lang="es-CO" dirty="0"/>
            <a:t>31 años </a:t>
          </a:r>
        </a:p>
        <a:p>
          <a:r>
            <a:rPr lang="es-CO" dirty="0"/>
            <a:t>EG 9 y 20 semanas</a:t>
          </a:r>
        </a:p>
      </dgm:t>
    </dgm:pt>
    <dgm:pt modelId="{3400907A-7D23-491C-BE27-BDDF59A7EA1C}" type="parTrans" cxnId="{6F455768-8944-4E1F-A035-A0782CB1A7EC}">
      <dgm:prSet/>
      <dgm:spPr/>
      <dgm:t>
        <a:bodyPr/>
        <a:lstStyle/>
        <a:p>
          <a:endParaRPr lang="es-CO"/>
        </a:p>
      </dgm:t>
    </dgm:pt>
    <dgm:pt modelId="{0AC969F2-13DD-494F-B612-AEDA6A991C6C}" type="sibTrans" cxnId="{6F455768-8944-4E1F-A035-A0782CB1A7EC}">
      <dgm:prSet/>
      <dgm:spPr/>
      <dgm:t>
        <a:bodyPr/>
        <a:lstStyle/>
        <a:p>
          <a:endParaRPr lang="es-CO"/>
        </a:p>
      </dgm:t>
    </dgm:pt>
    <dgm:pt modelId="{C52A34A6-E580-4663-8DA2-A93C7E00B765}">
      <dgm:prSet/>
      <dgm:spPr/>
      <dgm:t>
        <a:bodyPr/>
        <a:lstStyle/>
        <a:p>
          <a:r>
            <a:rPr lang="es-CO" dirty="0"/>
            <a:t>La extirpación amplia con asa de la zona de transformación (LLETZ)</a:t>
          </a:r>
        </a:p>
      </dgm:t>
    </dgm:pt>
    <dgm:pt modelId="{C04F3C77-79DD-416A-8C29-79095857EEB8}" type="parTrans" cxnId="{9F351C03-8188-421B-BB89-33588A54778A}">
      <dgm:prSet/>
      <dgm:spPr/>
      <dgm:t>
        <a:bodyPr/>
        <a:lstStyle/>
        <a:p>
          <a:endParaRPr lang="es-CO"/>
        </a:p>
      </dgm:t>
    </dgm:pt>
    <dgm:pt modelId="{E190810F-B23A-4A34-A024-3C232E151C42}" type="sibTrans" cxnId="{9F351C03-8188-421B-BB89-33588A54778A}">
      <dgm:prSet/>
      <dgm:spPr/>
      <dgm:t>
        <a:bodyPr/>
        <a:lstStyle/>
        <a:p>
          <a:endParaRPr lang="es-CO"/>
        </a:p>
      </dgm:t>
    </dgm:pt>
    <dgm:pt modelId="{6948DFB3-FFDC-4036-A4BC-517B2D1ADD02}" type="pres">
      <dgm:prSet presAssocID="{52A4561B-A583-42FE-B9B0-65D00CF49B15}" presName="diagram" presStyleCnt="0">
        <dgm:presLayoutVars>
          <dgm:dir/>
          <dgm:resizeHandles val="exact"/>
        </dgm:presLayoutVars>
      </dgm:prSet>
      <dgm:spPr/>
    </dgm:pt>
    <dgm:pt modelId="{53345A68-6D40-46C4-907B-D3A1D4C77522}" type="pres">
      <dgm:prSet presAssocID="{C52A34A6-E580-4663-8DA2-A93C7E00B765}" presName="node" presStyleLbl="node1" presStyleIdx="0" presStyleCnt="5">
        <dgm:presLayoutVars>
          <dgm:bulletEnabled val="1"/>
        </dgm:presLayoutVars>
      </dgm:prSet>
      <dgm:spPr/>
    </dgm:pt>
    <dgm:pt modelId="{6C6DD59C-2187-428A-B289-5E9B2E0CB01F}" type="pres">
      <dgm:prSet presAssocID="{E190810F-B23A-4A34-A024-3C232E151C42}" presName="sibTrans" presStyleCnt="0"/>
      <dgm:spPr/>
    </dgm:pt>
    <dgm:pt modelId="{C3ABD782-9E54-40D6-BF0F-2F795848FC80}" type="pres">
      <dgm:prSet presAssocID="{7443BD5C-8E34-4DEA-A3C9-6FB9F033D310}" presName="node" presStyleLbl="node1" presStyleIdx="1" presStyleCnt="5">
        <dgm:presLayoutVars>
          <dgm:bulletEnabled val="1"/>
        </dgm:presLayoutVars>
      </dgm:prSet>
      <dgm:spPr/>
    </dgm:pt>
    <dgm:pt modelId="{5A92040A-5796-4CE8-AC0E-7D20FA1D7720}" type="pres">
      <dgm:prSet presAssocID="{053CF9C7-3CE0-4153-838A-ADB1F969EB58}" presName="sibTrans" presStyleCnt="0"/>
      <dgm:spPr/>
    </dgm:pt>
    <dgm:pt modelId="{77ED531D-1FDA-4EE5-A5A0-C81A0EE902A8}" type="pres">
      <dgm:prSet presAssocID="{ABB4194C-2AAD-467A-AB4C-8BD360B59557}" presName="node" presStyleLbl="node1" presStyleIdx="2" presStyleCnt="5">
        <dgm:presLayoutVars>
          <dgm:bulletEnabled val="1"/>
        </dgm:presLayoutVars>
      </dgm:prSet>
      <dgm:spPr/>
    </dgm:pt>
    <dgm:pt modelId="{B6D0F2A0-04E6-4031-9B69-F5C902AF14D7}" type="pres">
      <dgm:prSet presAssocID="{0AC969F2-13DD-494F-B612-AEDA6A991C6C}" presName="sibTrans" presStyleCnt="0"/>
      <dgm:spPr/>
    </dgm:pt>
    <dgm:pt modelId="{3DE179BC-B81C-43F9-88E7-C490935868DD}" type="pres">
      <dgm:prSet presAssocID="{85DB54A5-4817-419D-81B5-AF458AC06CEB}" presName="node" presStyleLbl="node1" presStyleIdx="3" presStyleCnt="5">
        <dgm:presLayoutVars>
          <dgm:bulletEnabled val="1"/>
        </dgm:presLayoutVars>
      </dgm:prSet>
      <dgm:spPr/>
    </dgm:pt>
    <dgm:pt modelId="{82A7BFFF-E2CC-4308-A691-EC09DC76DAFC}" type="pres">
      <dgm:prSet presAssocID="{07C9A635-5645-44C0-AD41-07450211F1D7}" presName="sibTrans" presStyleCnt="0"/>
      <dgm:spPr/>
    </dgm:pt>
    <dgm:pt modelId="{1D7AFA84-1E2B-4FB6-AAA4-774102332EDE}" type="pres">
      <dgm:prSet presAssocID="{64AEB7E1-D9FB-4238-B453-D991393BE467}" presName="node" presStyleLbl="node1" presStyleIdx="4" presStyleCnt="5">
        <dgm:presLayoutVars>
          <dgm:bulletEnabled val="1"/>
        </dgm:presLayoutVars>
      </dgm:prSet>
      <dgm:spPr/>
    </dgm:pt>
  </dgm:ptLst>
  <dgm:cxnLst>
    <dgm:cxn modelId="{27480703-EC36-419B-BE45-C5B0B3DF2EDF}" type="presOf" srcId="{7443BD5C-8E34-4DEA-A3C9-6FB9F033D310}" destId="{C3ABD782-9E54-40D6-BF0F-2F795848FC80}" srcOrd="0" destOrd="0" presId="urn:microsoft.com/office/officeart/2005/8/layout/default"/>
    <dgm:cxn modelId="{9F351C03-8188-421B-BB89-33588A54778A}" srcId="{52A4561B-A583-42FE-B9B0-65D00CF49B15}" destId="{C52A34A6-E580-4663-8DA2-A93C7E00B765}" srcOrd="0" destOrd="0" parTransId="{C04F3C77-79DD-416A-8C29-79095857EEB8}" sibTransId="{E190810F-B23A-4A34-A024-3C232E151C42}"/>
    <dgm:cxn modelId="{6F42C20E-EC79-4C9F-BECE-C990972AE63D}" srcId="{52A4561B-A583-42FE-B9B0-65D00CF49B15}" destId="{7443BD5C-8E34-4DEA-A3C9-6FB9F033D310}" srcOrd="1" destOrd="0" parTransId="{5FF8937B-91F2-49F3-8FB8-0D64698032B3}" sibTransId="{053CF9C7-3CE0-4153-838A-ADB1F969EB58}"/>
    <dgm:cxn modelId="{3E8C5539-004E-44EB-BB17-E4D8D3FEA8C3}" srcId="{52A4561B-A583-42FE-B9B0-65D00CF49B15}" destId="{85DB54A5-4817-419D-81B5-AF458AC06CEB}" srcOrd="3" destOrd="0" parTransId="{B8095637-D60F-4BA7-828B-E2B36288CEBA}" sibTransId="{07C9A635-5645-44C0-AD41-07450211F1D7}"/>
    <dgm:cxn modelId="{3DF77443-49B0-487C-BEDE-3E0F824E3B41}" type="presOf" srcId="{C52A34A6-E580-4663-8DA2-A93C7E00B765}" destId="{53345A68-6D40-46C4-907B-D3A1D4C77522}" srcOrd="0" destOrd="0" presId="urn:microsoft.com/office/officeart/2005/8/layout/default"/>
    <dgm:cxn modelId="{6F455768-8944-4E1F-A035-A0782CB1A7EC}" srcId="{52A4561B-A583-42FE-B9B0-65D00CF49B15}" destId="{ABB4194C-2AAD-467A-AB4C-8BD360B59557}" srcOrd="2" destOrd="0" parTransId="{3400907A-7D23-491C-BE27-BDDF59A7EA1C}" sibTransId="{0AC969F2-13DD-494F-B612-AEDA6A991C6C}"/>
    <dgm:cxn modelId="{45E2928F-DC23-4C8B-A344-D4115E0155D5}" type="presOf" srcId="{ABB4194C-2AAD-467A-AB4C-8BD360B59557}" destId="{77ED531D-1FDA-4EE5-A5A0-C81A0EE902A8}" srcOrd="0" destOrd="0" presId="urn:microsoft.com/office/officeart/2005/8/layout/default"/>
    <dgm:cxn modelId="{0FC21C97-C859-43DA-BE4A-E4DAE65857EA}" type="presOf" srcId="{64AEB7E1-D9FB-4238-B453-D991393BE467}" destId="{1D7AFA84-1E2B-4FB6-AAA4-774102332EDE}" srcOrd="0" destOrd="0" presId="urn:microsoft.com/office/officeart/2005/8/layout/default"/>
    <dgm:cxn modelId="{3DE81CC2-A8BB-411B-8792-0710921DDC26}" type="presOf" srcId="{85DB54A5-4817-419D-81B5-AF458AC06CEB}" destId="{3DE179BC-B81C-43F9-88E7-C490935868DD}" srcOrd="0" destOrd="0" presId="urn:microsoft.com/office/officeart/2005/8/layout/default"/>
    <dgm:cxn modelId="{210841CD-8D32-4CED-BC75-F163FF550DA8}" type="presOf" srcId="{52A4561B-A583-42FE-B9B0-65D00CF49B15}" destId="{6948DFB3-FFDC-4036-A4BC-517B2D1ADD02}" srcOrd="0" destOrd="0" presId="urn:microsoft.com/office/officeart/2005/8/layout/default"/>
    <dgm:cxn modelId="{B512DDEA-39F1-4880-A288-358AD86F02F0}" srcId="{52A4561B-A583-42FE-B9B0-65D00CF49B15}" destId="{64AEB7E1-D9FB-4238-B453-D991393BE467}" srcOrd="4" destOrd="0" parTransId="{3C8AD197-C3B1-453E-8D75-438240DF807D}" sibTransId="{A4932DBC-78EE-4085-BD06-CFD9D2E54870}"/>
    <dgm:cxn modelId="{596DB80F-F965-450E-AFCD-8BFC50E02A19}" type="presParOf" srcId="{6948DFB3-FFDC-4036-A4BC-517B2D1ADD02}" destId="{53345A68-6D40-46C4-907B-D3A1D4C77522}" srcOrd="0" destOrd="0" presId="urn:microsoft.com/office/officeart/2005/8/layout/default"/>
    <dgm:cxn modelId="{D7C112A0-42A0-445A-B66D-4020BB7EA44D}" type="presParOf" srcId="{6948DFB3-FFDC-4036-A4BC-517B2D1ADD02}" destId="{6C6DD59C-2187-428A-B289-5E9B2E0CB01F}" srcOrd="1" destOrd="0" presId="urn:microsoft.com/office/officeart/2005/8/layout/default"/>
    <dgm:cxn modelId="{7A2E1ADD-67FF-45A1-94C7-F3640F09CB86}" type="presParOf" srcId="{6948DFB3-FFDC-4036-A4BC-517B2D1ADD02}" destId="{C3ABD782-9E54-40D6-BF0F-2F795848FC80}" srcOrd="2" destOrd="0" presId="urn:microsoft.com/office/officeart/2005/8/layout/default"/>
    <dgm:cxn modelId="{0940C2F7-8140-49FF-839F-D5329A7C1985}" type="presParOf" srcId="{6948DFB3-FFDC-4036-A4BC-517B2D1ADD02}" destId="{5A92040A-5796-4CE8-AC0E-7D20FA1D7720}" srcOrd="3" destOrd="0" presId="urn:microsoft.com/office/officeart/2005/8/layout/default"/>
    <dgm:cxn modelId="{C0970478-F83A-4F2C-9C5C-62874D41AAEE}" type="presParOf" srcId="{6948DFB3-FFDC-4036-A4BC-517B2D1ADD02}" destId="{77ED531D-1FDA-4EE5-A5A0-C81A0EE902A8}" srcOrd="4" destOrd="0" presId="urn:microsoft.com/office/officeart/2005/8/layout/default"/>
    <dgm:cxn modelId="{C545EE58-19C6-4E6D-B84D-DAA0144487AF}" type="presParOf" srcId="{6948DFB3-FFDC-4036-A4BC-517B2D1ADD02}" destId="{B6D0F2A0-04E6-4031-9B69-F5C902AF14D7}" srcOrd="5" destOrd="0" presId="urn:microsoft.com/office/officeart/2005/8/layout/default"/>
    <dgm:cxn modelId="{95EA36DA-B5F7-40A2-B308-086506222448}" type="presParOf" srcId="{6948DFB3-FFDC-4036-A4BC-517B2D1ADD02}" destId="{3DE179BC-B81C-43F9-88E7-C490935868DD}" srcOrd="6" destOrd="0" presId="urn:microsoft.com/office/officeart/2005/8/layout/default"/>
    <dgm:cxn modelId="{B195545F-A6D2-4797-9CD5-321C1AEE70FB}" type="presParOf" srcId="{6948DFB3-FFDC-4036-A4BC-517B2D1ADD02}" destId="{82A7BFFF-E2CC-4308-A691-EC09DC76DAFC}" srcOrd="7" destOrd="0" presId="urn:microsoft.com/office/officeart/2005/8/layout/default"/>
    <dgm:cxn modelId="{D65C47C6-F1D8-4B4C-BF7E-C46FD48A5DD1}" type="presParOf" srcId="{6948DFB3-FFDC-4036-A4BC-517B2D1ADD02}" destId="{1D7AFA84-1E2B-4FB6-AAA4-774102332EDE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A637120-B756-4763-A91D-62FA22BF5AE9}" type="doc">
      <dgm:prSet loTypeId="urn:microsoft.com/office/officeart/2005/8/layout/default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s-CO"/>
        </a:p>
      </dgm:t>
    </dgm:pt>
    <dgm:pt modelId="{F21FBC63-9BD7-4EC0-A18D-0609A6A5ABDD}">
      <dgm:prSet phldrT="[Texto]" custT="1"/>
      <dgm:spPr/>
      <dgm:t>
        <a:bodyPr/>
        <a:lstStyle/>
        <a:p>
          <a:r>
            <a:rPr lang="es-CO" sz="2800" dirty="0"/>
            <a:t>27 Pacientes</a:t>
          </a:r>
        </a:p>
        <a:p>
          <a:r>
            <a:rPr lang="es-CO" sz="2800" dirty="0"/>
            <a:t>NIC 2 Y 3</a:t>
          </a:r>
        </a:p>
      </dgm:t>
    </dgm:pt>
    <dgm:pt modelId="{BD3DCF61-BBFB-4C6C-9101-913060476DBC}" type="parTrans" cxnId="{26454C65-2E3E-4C3C-AD6A-2D3BED6EED79}">
      <dgm:prSet/>
      <dgm:spPr/>
      <dgm:t>
        <a:bodyPr/>
        <a:lstStyle/>
        <a:p>
          <a:endParaRPr lang="es-CO"/>
        </a:p>
      </dgm:t>
    </dgm:pt>
    <dgm:pt modelId="{FFD5F035-F8BD-471A-91A7-FFB807A9A376}" type="sibTrans" cxnId="{26454C65-2E3E-4C3C-AD6A-2D3BED6EED79}">
      <dgm:prSet/>
      <dgm:spPr/>
      <dgm:t>
        <a:bodyPr/>
        <a:lstStyle/>
        <a:p>
          <a:endParaRPr lang="es-CO"/>
        </a:p>
      </dgm:t>
    </dgm:pt>
    <dgm:pt modelId="{CC77A02D-24BD-417C-8BFF-A27E106ACBE7}">
      <dgm:prSet phldrT="[Texto]" custT="1"/>
      <dgm:spPr/>
      <dgm:t>
        <a:bodyPr/>
        <a:lstStyle/>
        <a:p>
          <a:r>
            <a:rPr lang="es-CO" sz="2800" dirty="0"/>
            <a:t>23 AÑOS</a:t>
          </a:r>
        </a:p>
        <a:p>
          <a:r>
            <a:rPr lang="es-CO" sz="2800" dirty="0"/>
            <a:t>EG 15,6 </a:t>
          </a:r>
        </a:p>
      </dgm:t>
    </dgm:pt>
    <dgm:pt modelId="{84084E6F-EF36-4B3A-814C-BB39E956A663}" type="parTrans" cxnId="{DBD20C71-F4B8-4116-B4B0-BDCF47FBFCEA}">
      <dgm:prSet/>
      <dgm:spPr/>
      <dgm:t>
        <a:bodyPr/>
        <a:lstStyle/>
        <a:p>
          <a:endParaRPr lang="es-CO"/>
        </a:p>
      </dgm:t>
    </dgm:pt>
    <dgm:pt modelId="{211890F7-687B-4FE7-8CAE-0A8143E1BBCA}" type="sibTrans" cxnId="{DBD20C71-F4B8-4116-B4B0-BDCF47FBFCEA}">
      <dgm:prSet/>
      <dgm:spPr/>
      <dgm:t>
        <a:bodyPr/>
        <a:lstStyle/>
        <a:p>
          <a:endParaRPr lang="es-CO"/>
        </a:p>
      </dgm:t>
    </dgm:pt>
    <dgm:pt modelId="{1A2F6526-A800-4A67-9145-94473EC07AD7}">
      <dgm:prSet phldrT="[Texto]" custT="1"/>
      <dgm:spPr/>
      <dgm:t>
        <a:bodyPr/>
        <a:lstStyle/>
        <a:p>
          <a:r>
            <a:rPr lang="es-CO" sz="2800" dirty="0"/>
            <a:t>Conización y cerclaje a 4 ptes</a:t>
          </a:r>
        </a:p>
      </dgm:t>
    </dgm:pt>
    <dgm:pt modelId="{673BDC3B-BEEF-4370-92CC-B8ECD0A3A7EB}" type="parTrans" cxnId="{94A1E5EC-B1C1-4623-964A-D766C4C89FCE}">
      <dgm:prSet/>
      <dgm:spPr/>
      <dgm:t>
        <a:bodyPr/>
        <a:lstStyle/>
        <a:p>
          <a:endParaRPr lang="es-CO"/>
        </a:p>
      </dgm:t>
    </dgm:pt>
    <dgm:pt modelId="{5C7DC04F-4B6F-4F88-A2C1-5A18482B6499}" type="sibTrans" cxnId="{94A1E5EC-B1C1-4623-964A-D766C4C89FCE}">
      <dgm:prSet/>
      <dgm:spPr/>
      <dgm:t>
        <a:bodyPr/>
        <a:lstStyle/>
        <a:p>
          <a:endParaRPr lang="es-CO"/>
        </a:p>
      </dgm:t>
    </dgm:pt>
    <dgm:pt modelId="{4BF09B24-8E52-4D56-8C50-E59B7AB9E485}">
      <dgm:prSet phldrT="[Texto]" custT="1"/>
      <dgm:spPr/>
      <dgm:t>
        <a:bodyPr/>
        <a:lstStyle/>
        <a:p>
          <a:r>
            <a:rPr lang="es-CO" sz="2800" dirty="0"/>
            <a:t>Parto prematuro (32s)</a:t>
          </a:r>
        </a:p>
      </dgm:t>
    </dgm:pt>
    <dgm:pt modelId="{CA03A96D-2539-44F8-B919-280EF6BCB7F0}" type="parTrans" cxnId="{104D47C3-38F8-4D7E-A455-AAC373E45A6C}">
      <dgm:prSet/>
      <dgm:spPr/>
      <dgm:t>
        <a:bodyPr/>
        <a:lstStyle/>
        <a:p>
          <a:endParaRPr lang="es-CO"/>
        </a:p>
      </dgm:t>
    </dgm:pt>
    <dgm:pt modelId="{94489839-367D-4BF9-B98B-04E601E8B554}" type="sibTrans" cxnId="{104D47C3-38F8-4D7E-A455-AAC373E45A6C}">
      <dgm:prSet/>
      <dgm:spPr/>
      <dgm:t>
        <a:bodyPr/>
        <a:lstStyle/>
        <a:p>
          <a:endParaRPr lang="es-CO"/>
        </a:p>
      </dgm:t>
    </dgm:pt>
    <dgm:pt modelId="{2653890C-C335-45CE-A0A9-9D9BF707B93E}" type="pres">
      <dgm:prSet presAssocID="{5A637120-B756-4763-A91D-62FA22BF5AE9}" presName="diagram" presStyleCnt="0">
        <dgm:presLayoutVars>
          <dgm:dir/>
          <dgm:resizeHandles val="exact"/>
        </dgm:presLayoutVars>
      </dgm:prSet>
      <dgm:spPr/>
    </dgm:pt>
    <dgm:pt modelId="{2B78B3A0-DEA5-4C1A-BD0A-B2EE8C355CE6}" type="pres">
      <dgm:prSet presAssocID="{F21FBC63-9BD7-4EC0-A18D-0609A6A5ABDD}" presName="node" presStyleLbl="node1" presStyleIdx="0" presStyleCnt="4">
        <dgm:presLayoutVars>
          <dgm:bulletEnabled val="1"/>
        </dgm:presLayoutVars>
      </dgm:prSet>
      <dgm:spPr/>
    </dgm:pt>
    <dgm:pt modelId="{A0FA6DAC-53A7-4155-A4B2-91D9CEE82801}" type="pres">
      <dgm:prSet presAssocID="{FFD5F035-F8BD-471A-91A7-FFB807A9A376}" presName="sibTrans" presStyleCnt="0"/>
      <dgm:spPr/>
    </dgm:pt>
    <dgm:pt modelId="{80D1A1A9-2AC8-4A8F-AAFD-D8BD2A883A4F}" type="pres">
      <dgm:prSet presAssocID="{CC77A02D-24BD-417C-8BFF-A27E106ACBE7}" presName="node" presStyleLbl="node1" presStyleIdx="1" presStyleCnt="4">
        <dgm:presLayoutVars>
          <dgm:bulletEnabled val="1"/>
        </dgm:presLayoutVars>
      </dgm:prSet>
      <dgm:spPr/>
    </dgm:pt>
    <dgm:pt modelId="{BA51CDEA-14F6-4B3F-BC3B-655E1D1E4692}" type="pres">
      <dgm:prSet presAssocID="{211890F7-687B-4FE7-8CAE-0A8143E1BBCA}" presName="sibTrans" presStyleCnt="0"/>
      <dgm:spPr/>
    </dgm:pt>
    <dgm:pt modelId="{D45D7973-A483-4E05-BA91-1612A70571BF}" type="pres">
      <dgm:prSet presAssocID="{1A2F6526-A800-4A67-9145-94473EC07AD7}" presName="node" presStyleLbl="node1" presStyleIdx="2" presStyleCnt="4">
        <dgm:presLayoutVars>
          <dgm:bulletEnabled val="1"/>
        </dgm:presLayoutVars>
      </dgm:prSet>
      <dgm:spPr/>
    </dgm:pt>
    <dgm:pt modelId="{6A40A169-C175-423F-B414-795198ADDD4E}" type="pres">
      <dgm:prSet presAssocID="{5C7DC04F-4B6F-4F88-A2C1-5A18482B6499}" presName="sibTrans" presStyleCnt="0"/>
      <dgm:spPr/>
    </dgm:pt>
    <dgm:pt modelId="{2D075589-F6D5-4190-A775-2788D6F1B098}" type="pres">
      <dgm:prSet presAssocID="{4BF09B24-8E52-4D56-8C50-E59B7AB9E485}" presName="node" presStyleLbl="node1" presStyleIdx="3" presStyleCnt="4">
        <dgm:presLayoutVars>
          <dgm:bulletEnabled val="1"/>
        </dgm:presLayoutVars>
      </dgm:prSet>
      <dgm:spPr/>
    </dgm:pt>
  </dgm:ptLst>
  <dgm:cxnLst>
    <dgm:cxn modelId="{A6350B01-6A01-446A-A06E-0680804F6A8F}" type="presOf" srcId="{F21FBC63-9BD7-4EC0-A18D-0609A6A5ABDD}" destId="{2B78B3A0-DEA5-4C1A-BD0A-B2EE8C355CE6}" srcOrd="0" destOrd="0" presId="urn:microsoft.com/office/officeart/2005/8/layout/default"/>
    <dgm:cxn modelId="{A645122A-63E2-4CF5-9013-5826C80BFAE6}" type="presOf" srcId="{1A2F6526-A800-4A67-9145-94473EC07AD7}" destId="{D45D7973-A483-4E05-BA91-1612A70571BF}" srcOrd="0" destOrd="0" presId="urn:microsoft.com/office/officeart/2005/8/layout/default"/>
    <dgm:cxn modelId="{26454C65-2E3E-4C3C-AD6A-2D3BED6EED79}" srcId="{5A637120-B756-4763-A91D-62FA22BF5AE9}" destId="{F21FBC63-9BD7-4EC0-A18D-0609A6A5ABDD}" srcOrd="0" destOrd="0" parTransId="{BD3DCF61-BBFB-4C6C-9101-913060476DBC}" sibTransId="{FFD5F035-F8BD-471A-91A7-FFB807A9A376}"/>
    <dgm:cxn modelId="{B494F347-CE5F-4202-A21B-8EC692E98520}" type="presOf" srcId="{CC77A02D-24BD-417C-8BFF-A27E106ACBE7}" destId="{80D1A1A9-2AC8-4A8F-AAFD-D8BD2A883A4F}" srcOrd="0" destOrd="0" presId="urn:microsoft.com/office/officeart/2005/8/layout/default"/>
    <dgm:cxn modelId="{DBD20C71-F4B8-4116-B4B0-BDCF47FBFCEA}" srcId="{5A637120-B756-4763-A91D-62FA22BF5AE9}" destId="{CC77A02D-24BD-417C-8BFF-A27E106ACBE7}" srcOrd="1" destOrd="0" parTransId="{84084E6F-EF36-4B3A-814C-BB39E956A663}" sibTransId="{211890F7-687B-4FE7-8CAE-0A8143E1BBCA}"/>
    <dgm:cxn modelId="{5BEEAC78-2696-4AE6-B31C-5E647CE11136}" type="presOf" srcId="{5A637120-B756-4763-A91D-62FA22BF5AE9}" destId="{2653890C-C335-45CE-A0A9-9D9BF707B93E}" srcOrd="0" destOrd="0" presId="urn:microsoft.com/office/officeart/2005/8/layout/default"/>
    <dgm:cxn modelId="{512746B9-57FC-4937-805F-56ECB4D1C580}" type="presOf" srcId="{4BF09B24-8E52-4D56-8C50-E59B7AB9E485}" destId="{2D075589-F6D5-4190-A775-2788D6F1B098}" srcOrd="0" destOrd="0" presId="urn:microsoft.com/office/officeart/2005/8/layout/default"/>
    <dgm:cxn modelId="{104D47C3-38F8-4D7E-A455-AAC373E45A6C}" srcId="{5A637120-B756-4763-A91D-62FA22BF5AE9}" destId="{4BF09B24-8E52-4D56-8C50-E59B7AB9E485}" srcOrd="3" destOrd="0" parTransId="{CA03A96D-2539-44F8-B919-280EF6BCB7F0}" sibTransId="{94489839-367D-4BF9-B98B-04E601E8B554}"/>
    <dgm:cxn modelId="{94A1E5EC-B1C1-4623-964A-D766C4C89FCE}" srcId="{5A637120-B756-4763-A91D-62FA22BF5AE9}" destId="{1A2F6526-A800-4A67-9145-94473EC07AD7}" srcOrd="2" destOrd="0" parTransId="{673BDC3B-BEEF-4370-92CC-B8ECD0A3A7EB}" sibTransId="{5C7DC04F-4B6F-4F88-A2C1-5A18482B6499}"/>
    <dgm:cxn modelId="{867B0483-8132-41AF-8FCC-E6627A6DB6DC}" type="presParOf" srcId="{2653890C-C335-45CE-A0A9-9D9BF707B93E}" destId="{2B78B3A0-DEA5-4C1A-BD0A-B2EE8C355CE6}" srcOrd="0" destOrd="0" presId="urn:microsoft.com/office/officeart/2005/8/layout/default"/>
    <dgm:cxn modelId="{F49B644A-261E-453A-9E95-A660285F4A2D}" type="presParOf" srcId="{2653890C-C335-45CE-A0A9-9D9BF707B93E}" destId="{A0FA6DAC-53A7-4155-A4B2-91D9CEE82801}" srcOrd="1" destOrd="0" presId="urn:microsoft.com/office/officeart/2005/8/layout/default"/>
    <dgm:cxn modelId="{2DE399D3-3F48-46E2-815E-AF1F05A45B48}" type="presParOf" srcId="{2653890C-C335-45CE-A0A9-9D9BF707B93E}" destId="{80D1A1A9-2AC8-4A8F-AAFD-D8BD2A883A4F}" srcOrd="2" destOrd="0" presId="urn:microsoft.com/office/officeart/2005/8/layout/default"/>
    <dgm:cxn modelId="{FF2E3E1E-98C0-4A4B-8EB4-C32537AD0476}" type="presParOf" srcId="{2653890C-C335-45CE-A0A9-9D9BF707B93E}" destId="{BA51CDEA-14F6-4B3F-BC3B-655E1D1E4692}" srcOrd="3" destOrd="0" presId="urn:microsoft.com/office/officeart/2005/8/layout/default"/>
    <dgm:cxn modelId="{F89E8FAD-AC94-459A-80B5-16B1F6A78BDF}" type="presParOf" srcId="{2653890C-C335-45CE-A0A9-9D9BF707B93E}" destId="{D45D7973-A483-4E05-BA91-1612A70571BF}" srcOrd="4" destOrd="0" presId="urn:microsoft.com/office/officeart/2005/8/layout/default"/>
    <dgm:cxn modelId="{38746B56-97DB-483C-A11F-4917E5422FA4}" type="presParOf" srcId="{2653890C-C335-45CE-A0A9-9D9BF707B93E}" destId="{6A40A169-C175-423F-B414-795198ADDD4E}" srcOrd="5" destOrd="0" presId="urn:microsoft.com/office/officeart/2005/8/layout/default"/>
    <dgm:cxn modelId="{0AFDBF50-C664-4481-A7A8-2EF36DDF8AEA}" type="presParOf" srcId="{2653890C-C335-45CE-A0A9-9D9BF707B93E}" destId="{2D075589-F6D5-4190-A775-2788D6F1B098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FBF456F-0FDB-49BA-ADCF-F748CE85F1A1}" type="doc">
      <dgm:prSet loTypeId="urn:microsoft.com/office/officeart/2005/8/layout/default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es-CO"/>
        </a:p>
      </dgm:t>
    </dgm:pt>
    <dgm:pt modelId="{59EE1E27-EAB6-425E-9455-C8F30999CCC2}">
      <dgm:prSet phldrT="[Texto]"/>
      <dgm:spPr/>
      <dgm:t>
        <a:bodyPr/>
        <a:lstStyle/>
        <a:p>
          <a:r>
            <a:rPr lang="es-CO" dirty="0"/>
            <a:t>182 pacientes </a:t>
          </a:r>
        </a:p>
        <a:p>
          <a:r>
            <a:rPr lang="es-CO" dirty="0"/>
            <a:t>Dinamarca</a:t>
          </a:r>
        </a:p>
      </dgm:t>
    </dgm:pt>
    <dgm:pt modelId="{7098C4F4-8657-4B5F-A6B0-A6D95A463852}" type="parTrans" cxnId="{60BCA436-21D5-4DA2-818E-6FA9A9A10766}">
      <dgm:prSet/>
      <dgm:spPr/>
      <dgm:t>
        <a:bodyPr/>
        <a:lstStyle/>
        <a:p>
          <a:endParaRPr lang="es-CO"/>
        </a:p>
      </dgm:t>
    </dgm:pt>
    <dgm:pt modelId="{194BBC6E-EBDF-4B44-985E-DB8BD7749E04}" type="sibTrans" cxnId="{60BCA436-21D5-4DA2-818E-6FA9A9A10766}">
      <dgm:prSet/>
      <dgm:spPr/>
      <dgm:t>
        <a:bodyPr/>
        <a:lstStyle/>
        <a:p>
          <a:endParaRPr lang="es-CO"/>
        </a:p>
      </dgm:t>
    </dgm:pt>
    <dgm:pt modelId="{0CDB23B7-8695-48E1-BFE5-FB6709BA5700}">
      <dgm:prSet phldrT="[Texto]"/>
      <dgm:spPr/>
      <dgm:t>
        <a:bodyPr/>
        <a:lstStyle/>
        <a:p>
          <a:r>
            <a:rPr lang="es-CO" dirty="0"/>
            <a:t>28 años</a:t>
          </a:r>
        </a:p>
      </dgm:t>
    </dgm:pt>
    <dgm:pt modelId="{26C95667-45B9-471B-BBE6-45222F695074}" type="parTrans" cxnId="{D40BF1B2-EABC-4368-BB91-CBE0F6C85F66}">
      <dgm:prSet/>
      <dgm:spPr/>
      <dgm:t>
        <a:bodyPr/>
        <a:lstStyle/>
        <a:p>
          <a:endParaRPr lang="es-CO"/>
        </a:p>
      </dgm:t>
    </dgm:pt>
    <dgm:pt modelId="{3D87DC89-337D-4D51-9056-9E24D1446F34}" type="sibTrans" cxnId="{D40BF1B2-EABC-4368-BB91-CBE0F6C85F66}">
      <dgm:prSet/>
      <dgm:spPr/>
      <dgm:t>
        <a:bodyPr/>
        <a:lstStyle/>
        <a:p>
          <a:endParaRPr lang="es-CO"/>
        </a:p>
      </dgm:t>
    </dgm:pt>
    <dgm:pt modelId="{0F1C6AE6-0B42-4C44-B7C8-86B7AB3F3183}">
      <dgm:prSet phldrT="[Texto]"/>
      <dgm:spPr/>
      <dgm:t>
        <a:bodyPr/>
        <a:lstStyle/>
        <a:p>
          <a:r>
            <a:rPr lang="es-CO" dirty="0"/>
            <a:t>Displasia leve, moderada o severa, o carcinoma in situ.</a:t>
          </a:r>
        </a:p>
      </dgm:t>
    </dgm:pt>
    <dgm:pt modelId="{AC231C4D-23B8-43EA-B300-25940158F234}" type="parTrans" cxnId="{82E02459-3B54-49A2-92AD-A92B6074D726}">
      <dgm:prSet/>
      <dgm:spPr/>
      <dgm:t>
        <a:bodyPr/>
        <a:lstStyle/>
        <a:p>
          <a:endParaRPr lang="es-CO"/>
        </a:p>
      </dgm:t>
    </dgm:pt>
    <dgm:pt modelId="{B2158E71-9CEA-4B65-A2AC-0E0DDA91EE42}" type="sibTrans" cxnId="{82E02459-3B54-49A2-92AD-A92B6074D726}">
      <dgm:prSet/>
      <dgm:spPr/>
      <dgm:t>
        <a:bodyPr/>
        <a:lstStyle/>
        <a:p>
          <a:endParaRPr lang="es-CO"/>
        </a:p>
      </dgm:t>
    </dgm:pt>
    <dgm:pt modelId="{24DB9A59-B135-43A1-B4E4-8FBAB61416CC}">
      <dgm:prSet phldrT="[Texto]"/>
      <dgm:spPr/>
      <dgm:t>
        <a:bodyPr/>
        <a:lstStyle/>
        <a:p>
          <a:r>
            <a:rPr lang="es-CO" dirty="0"/>
            <a:t>Citología y colposcopia repetidas cada 4 a 6 semanas.</a:t>
          </a:r>
        </a:p>
      </dgm:t>
    </dgm:pt>
    <dgm:pt modelId="{4D6143CF-2E08-4C2D-BCDA-58044947745A}" type="parTrans" cxnId="{64772268-DEB4-4718-A027-9E710652BF8F}">
      <dgm:prSet/>
      <dgm:spPr/>
      <dgm:t>
        <a:bodyPr/>
        <a:lstStyle/>
        <a:p>
          <a:endParaRPr lang="es-CO"/>
        </a:p>
      </dgm:t>
    </dgm:pt>
    <dgm:pt modelId="{4B2BA4E7-CF68-4A60-A484-98A096F56925}" type="sibTrans" cxnId="{64772268-DEB4-4718-A027-9E710652BF8F}">
      <dgm:prSet/>
      <dgm:spPr/>
      <dgm:t>
        <a:bodyPr/>
        <a:lstStyle/>
        <a:p>
          <a:endParaRPr lang="es-CO"/>
        </a:p>
      </dgm:t>
    </dgm:pt>
    <dgm:pt modelId="{FCA663E8-354F-43C1-85DF-F1B4FD5E0F82}">
      <dgm:prSet phldrT="[Texto]"/>
      <dgm:spPr/>
      <dgm:t>
        <a:bodyPr/>
        <a:lstStyle/>
        <a:p>
          <a:r>
            <a:rPr lang="es-CO" dirty="0"/>
            <a:t>8 s después del parto: regresión 25%, persistencia 47%, progresión 28%.</a:t>
          </a:r>
        </a:p>
      </dgm:t>
    </dgm:pt>
    <dgm:pt modelId="{F3F1013E-27A8-4742-8F03-71117DEBB1D0}" type="parTrans" cxnId="{5392AF16-64C5-43D6-9E1E-6A3627AF6513}">
      <dgm:prSet/>
      <dgm:spPr/>
      <dgm:t>
        <a:bodyPr/>
        <a:lstStyle/>
        <a:p>
          <a:endParaRPr lang="es-CO"/>
        </a:p>
      </dgm:t>
    </dgm:pt>
    <dgm:pt modelId="{2581E63F-C346-43EC-BB36-8991F12A84B4}" type="sibTrans" cxnId="{5392AF16-64C5-43D6-9E1E-6A3627AF6513}">
      <dgm:prSet/>
      <dgm:spPr/>
      <dgm:t>
        <a:bodyPr/>
        <a:lstStyle/>
        <a:p>
          <a:endParaRPr lang="es-CO"/>
        </a:p>
      </dgm:t>
    </dgm:pt>
    <dgm:pt modelId="{BD9ECD46-416C-49BB-B258-B6F256A71226}" type="pres">
      <dgm:prSet presAssocID="{EFBF456F-0FDB-49BA-ADCF-F748CE85F1A1}" presName="diagram" presStyleCnt="0">
        <dgm:presLayoutVars>
          <dgm:dir/>
          <dgm:resizeHandles val="exact"/>
        </dgm:presLayoutVars>
      </dgm:prSet>
      <dgm:spPr/>
    </dgm:pt>
    <dgm:pt modelId="{44DAC334-BC31-4189-A727-DFF14F88FEF8}" type="pres">
      <dgm:prSet presAssocID="{59EE1E27-EAB6-425E-9455-C8F30999CCC2}" presName="node" presStyleLbl="node1" presStyleIdx="0" presStyleCnt="5">
        <dgm:presLayoutVars>
          <dgm:bulletEnabled val="1"/>
        </dgm:presLayoutVars>
      </dgm:prSet>
      <dgm:spPr/>
    </dgm:pt>
    <dgm:pt modelId="{0A55FB7A-31F2-45DE-86D5-E1A1DF4603B5}" type="pres">
      <dgm:prSet presAssocID="{194BBC6E-EBDF-4B44-985E-DB8BD7749E04}" presName="sibTrans" presStyleCnt="0"/>
      <dgm:spPr/>
    </dgm:pt>
    <dgm:pt modelId="{EF16B31A-AF6C-4178-ACAA-3CA0CE66E60C}" type="pres">
      <dgm:prSet presAssocID="{0CDB23B7-8695-48E1-BFE5-FB6709BA5700}" presName="node" presStyleLbl="node1" presStyleIdx="1" presStyleCnt="5">
        <dgm:presLayoutVars>
          <dgm:bulletEnabled val="1"/>
        </dgm:presLayoutVars>
      </dgm:prSet>
      <dgm:spPr/>
    </dgm:pt>
    <dgm:pt modelId="{22C24FC1-B57B-43EE-916B-9AB242DEFF65}" type="pres">
      <dgm:prSet presAssocID="{3D87DC89-337D-4D51-9056-9E24D1446F34}" presName="sibTrans" presStyleCnt="0"/>
      <dgm:spPr/>
    </dgm:pt>
    <dgm:pt modelId="{9B78F60B-CF2E-4E92-B55A-500CAB235D9A}" type="pres">
      <dgm:prSet presAssocID="{0F1C6AE6-0B42-4C44-B7C8-86B7AB3F3183}" presName="node" presStyleLbl="node1" presStyleIdx="2" presStyleCnt="5">
        <dgm:presLayoutVars>
          <dgm:bulletEnabled val="1"/>
        </dgm:presLayoutVars>
      </dgm:prSet>
      <dgm:spPr/>
    </dgm:pt>
    <dgm:pt modelId="{FB2B7C17-356A-42B8-A821-6FA71B58EAA2}" type="pres">
      <dgm:prSet presAssocID="{B2158E71-9CEA-4B65-A2AC-0E0DDA91EE42}" presName="sibTrans" presStyleCnt="0"/>
      <dgm:spPr/>
    </dgm:pt>
    <dgm:pt modelId="{DDBF7A3C-B0FC-4378-9C33-B3377C77F255}" type="pres">
      <dgm:prSet presAssocID="{24DB9A59-B135-43A1-B4E4-8FBAB61416CC}" presName="node" presStyleLbl="node1" presStyleIdx="3" presStyleCnt="5">
        <dgm:presLayoutVars>
          <dgm:bulletEnabled val="1"/>
        </dgm:presLayoutVars>
      </dgm:prSet>
      <dgm:spPr/>
    </dgm:pt>
    <dgm:pt modelId="{FFFA2ADB-323D-497A-9329-0590F921E462}" type="pres">
      <dgm:prSet presAssocID="{4B2BA4E7-CF68-4A60-A484-98A096F56925}" presName="sibTrans" presStyleCnt="0"/>
      <dgm:spPr/>
    </dgm:pt>
    <dgm:pt modelId="{2A64DF72-2EC6-4667-9D03-C378AB6E476D}" type="pres">
      <dgm:prSet presAssocID="{FCA663E8-354F-43C1-85DF-F1B4FD5E0F82}" presName="node" presStyleLbl="node1" presStyleIdx="4" presStyleCnt="5">
        <dgm:presLayoutVars>
          <dgm:bulletEnabled val="1"/>
        </dgm:presLayoutVars>
      </dgm:prSet>
      <dgm:spPr/>
    </dgm:pt>
  </dgm:ptLst>
  <dgm:cxnLst>
    <dgm:cxn modelId="{23C08D07-7BB6-4586-A908-A001F4887698}" type="presOf" srcId="{0F1C6AE6-0B42-4C44-B7C8-86B7AB3F3183}" destId="{9B78F60B-CF2E-4E92-B55A-500CAB235D9A}" srcOrd="0" destOrd="0" presId="urn:microsoft.com/office/officeart/2005/8/layout/default"/>
    <dgm:cxn modelId="{4CDCF60F-6D60-414B-8E3A-81B4A41F7FC3}" type="presOf" srcId="{EFBF456F-0FDB-49BA-ADCF-F748CE85F1A1}" destId="{BD9ECD46-416C-49BB-B258-B6F256A71226}" srcOrd="0" destOrd="0" presId="urn:microsoft.com/office/officeart/2005/8/layout/default"/>
    <dgm:cxn modelId="{5392AF16-64C5-43D6-9E1E-6A3627AF6513}" srcId="{EFBF456F-0FDB-49BA-ADCF-F748CE85F1A1}" destId="{FCA663E8-354F-43C1-85DF-F1B4FD5E0F82}" srcOrd="4" destOrd="0" parTransId="{F3F1013E-27A8-4742-8F03-71117DEBB1D0}" sibTransId="{2581E63F-C346-43EC-BB36-8991F12A84B4}"/>
    <dgm:cxn modelId="{60BCA436-21D5-4DA2-818E-6FA9A9A10766}" srcId="{EFBF456F-0FDB-49BA-ADCF-F748CE85F1A1}" destId="{59EE1E27-EAB6-425E-9455-C8F30999CCC2}" srcOrd="0" destOrd="0" parTransId="{7098C4F4-8657-4B5F-A6B0-A6D95A463852}" sibTransId="{194BBC6E-EBDF-4B44-985E-DB8BD7749E04}"/>
    <dgm:cxn modelId="{64772268-DEB4-4718-A027-9E710652BF8F}" srcId="{EFBF456F-0FDB-49BA-ADCF-F748CE85F1A1}" destId="{24DB9A59-B135-43A1-B4E4-8FBAB61416CC}" srcOrd="3" destOrd="0" parTransId="{4D6143CF-2E08-4C2D-BCDA-58044947745A}" sibTransId="{4B2BA4E7-CF68-4A60-A484-98A096F56925}"/>
    <dgm:cxn modelId="{42271D6B-FF81-4605-B7B1-B63FBA3E664B}" type="presOf" srcId="{FCA663E8-354F-43C1-85DF-F1B4FD5E0F82}" destId="{2A64DF72-2EC6-4667-9D03-C378AB6E476D}" srcOrd="0" destOrd="0" presId="urn:microsoft.com/office/officeart/2005/8/layout/default"/>
    <dgm:cxn modelId="{82E02459-3B54-49A2-92AD-A92B6074D726}" srcId="{EFBF456F-0FDB-49BA-ADCF-F748CE85F1A1}" destId="{0F1C6AE6-0B42-4C44-B7C8-86B7AB3F3183}" srcOrd="2" destOrd="0" parTransId="{AC231C4D-23B8-43EA-B300-25940158F234}" sibTransId="{B2158E71-9CEA-4B65-A2AC-0E0DDA91EE42}"/>
    <dgm:cxn modelId="{D40BF1B2-EABC-4368-BB91-CBE0F6C85F66}" srcId="{EFBF456F-0FDB-49BA-ADCF-F748CE85F1A1}" destId="{0CDB23B7-8695-48E1-BFE5-FB6709BA5700}" srcOrd="1" destOrd="0" parTransId="{26C95667-45B9-471B-BBE6-45222F695074}" sibTransId="{3D87DC89-337D-4D51-9056-9E24D1446F34}"/>
    <dgm:cxn modelId="{9988E8D8-58B5-4D5C-9BCE-E3671FFB5D15}" type="presOf" srcId="{24DB9A59-B135-43A1-B4E4-8FBAB61416CC}" destId="{DDBF7A3C-B0FC-4378-9C33-B3377C77F255}" srcOrd="0" destOrd="0" presId="urn:microsoft.com/office/officeart/2005/8/layout/default"/>
    <dgm:cxn modelId="{D80AC9DF-6DD0-4423-A3F6-45F5B32F0251}" type="presOf" srcId="{0CDB23B7-8695-48E1-BFE5-FB6709BA5700}" destId="{EF16B31A-AF6C-4178-ACAA-3CA0CE66E60C}" srcOrd="0" destOrd="0" presId="urn:microsoft.com/office/officeart/2005/8/layout/default"/>
    <dgm:cxn modelId="{996DD2FD-9BFB-41AE-A8F4-D222E84E1FA3}" type="presOf" srcId="{59EE1E27-EAB6-425E-9455-C8F30999CCC2}" destId="{44DAC334-BC31-4189-A727-DFF14F88FEF8}" srcOrd="0" destOrd="0" presId="urn:microsoft.com/office/officeart/2005/8/layout/default"/>
    <dgm:cxn modelId="{21F75080-6AB3-425A-A4DD-D244ACE693BB}" type="presParOf" srcId="{BD9ECD46-416C-49BB-B258-B6F256A71226}" destId="{44DAC334-BC31-4189-A727-DFF14F88FEF8}" srcOrd="0" destOrd="0" presId="urn:microsoft.com/office/officeart/2005/8/layout/default"/>
    <dgm:cxn modelId="{9D727F67-2926-440E-8E9E-55ECBCD009DF}" type="presParOf" srcId="{BD9ECD46-416C-49BB-B258-B6F256A71226}" destId="{0A55FB7A-31F2-45DE-86D5-E1A1DF4603B5}" srcOrd="1" destOrd="0" presId="urn:microsoft.com/office/officeart/2005/8/layout/default"/>
    <dgm:cxn modelId="{B93AB4DE-8A75-434A-B751-E3524CDBC5B7}" type="presParOf" srcId="{BD9ECD46-416C-49BB-B258-B6F256A71226}" destId="{EF16B31A-AF6C-4178-ACAA-3CA0CE66E60C}" srcOrd="2" destOrd="0" presId="urn:microsoft.com/office/officeart/2005/8/layout/default"/>
    <dgm:cxn modelId="{33C2CC0D-0CAB-49DA-A57F-085688E727D8}" type="presParOf" srcId="{BD9ECD46-416C-49BB-B258-B6F256A71226}" destId="{22C24FC1-B57B-43EE-916B-9AB242DEFF65}" srcOrd="3" destOrd="0" presId="urn:microsoft.com/office/officeart/2005/8/layout/default"/>
    <dgm:cxn modelId="{C9B1A3BE-4A9B-4346-9FC1-382150C63D9E}" type="presParOf" srcId="{BD9ECD46-416C-49BB-B258-B6F256A71226}" destId="{9B78F60B-CF2E-4E92-B55A-500CAB235D9A}" srcOrd="4" destOrd="0" presId="urn:microsoft.com/office/officeart/2005/8/layout/default"/>
    <dgm:cxn modelId="{3F705165-8A54-4861-809D-F1C3D0ECBE63}" type="presParOf" srcId="{BD9ECD46-416C-49BB-B258-B6F256A71226}" destId="{FB2B7C17-356A-42B8-A821-6FA71B58EAA2}" srcOrd="5" destOrd="0" presId="urn:microsoft.com/office/officeart/2005/8/layout/default"/>
    <dgm:cxn modelId="{3A7E9039-6A70-4FE8-86B7-B84A218207E1}" type="presParOf" srcId="{BD9ECD46-416C-49BB-B258-B6F256A71226}" destId="{DDBF7A3C-B0FC-4378-9C33-B3377C77F255}" srcOrd="6" destOrd="0" presId="urn:microsoft.com/office/officeart/2005/8/layout/default"/>
    <dgm:cxn modelId="{AC5C9CBA-2339-42BE-B75D-8DB0171574BC}" type="presParOf" srcId="{BD9ECD46-416C-49BB-B258-B6F256A71226}" destId="{FFFA2ADB-323D-497A-9329-0590F921E462}" srcOrd="7" destOrd="0" presId="urn:microsoft.com/office/officeart/2005/8/layout/default"/>
    <dgm:cxn modelId="{010E3494-1AFF-488B-8E07-3B7819EA6567}" type="presParOf" srcId="{BD9ECD46-416C-49BB-B258-B6F256A71226}" destId="{2A64DF72-2EC6-4667-9D03-C378AB6E476D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90D83CF-ADB1-492D-8469-5C286983D5C6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E3915316-8587-4E12-8366-CE891617453D}">
      <dgm:prSet phldrT="[Texto]"/>
      <dgm:spPr/>
      <dgm:t>
        <a:bodyPr/>
        <a:lstStyle/>
        <a:p>
          <a:r>
            <a:rPr lang="es-CO" dirty="0"/>
            <a:t>108</a:t>
          </a:r>
        </a:p>
        <a:p>
          <a:r>
            <a:rPr lang="es-CO" dirty="0"/>
            <a:t>China</a:t>
          </a:r>
        </a:p>
        <a:p>
          <a:r>
            <a:rPr lang="es-CO" dirty="0"/>
            <a:t>29,5 años</a:t>
          </a:r>
        </a:p>
        <a:p>
          <a:r>
            <a:rPr lang="es-CO" dirty="0"/>
            <a:t>EG 13 – 32S</a:t>
          </a:r>
        </a:p>
      </dgm:t>
    </dgm:pt>
    <dgm:pt modelId="{E09412DD-BE29-43CF-B126-194BC3728655}" type="parTrans" cxnId="{5AEC63A1-9A2D-45A2-8860-652DA47B6E0C}">
      <dgm:prSet/>
      <dgm:spPr/>
      <dgm:t>
        <a:bodyPr/>
        <a:lstStyle/>
        <a:p>
          <a:endParaRPr lang="es-CO"/>
        </a:p>
      </dgm:t>
    </dgm:pt>
    <dgm:pt modelId="{09910C39-D8FF-48A9-B5A3-4806C18CE673}" type="sibTrans" cxnId="{5AEC63A1-9A2D-45A2-8860-652DA47B6E0C}">
      <dgm:prSet/>
      <dgm:spPr/>
      <dgm:t>
        <a:bodyPr/>
        <a:lstStyle/>
        <a:p>
          <a:endParaRPr lang="es-CO"/>
        </a:p>
      </dgm:t>
    </dgm:pt>
    <dgm:pt modelId="{6D59D56D-8A32-4CC8-833D-2365041F67E3}">
      <dgm:prSet phldrT="[Texto]"/>
      <dgm:spPr/>
      <dgm:t>
        <a:bodyPr/>
        <a:lstStyle/>
        <a:p>
          <a:r>
            <a:rPr lang="es-CO" dirty="0"/>
            <a:t>NIC 1 39</a:t>
          </a:r>
        </a:p>
        <a:p>
          <a:r>
            <a:rPr lang="es-CO" dirty="0"/>
            <a:t>NIC 2 21</a:t>
          </a:r>
        </a:p>
        <a:p>
          <a:r>
            <a:rPr lang="es-CO" dirty="0"/>
            <a:t>NIC 3 28</a:t>
          </a:r>
        </a:p>
        <a:p>
          <a:r>
            <a:rPr lang="es-CO" dirty="0"/>
            <a:t>CERVICITIS 20</a:t>
          </a:r>
        </a:p>
      </dgm:t>
    </dgm:pt>
    <dgm:pt modelId="{DAB039D8-4D49-4801-AB02-AF711EF0177F}" type="parTrans" cxnId="{26166CC6-C130-4725-B088-34A7CDDAA5DD}">
      <dgm:prSet/>
      <dgm:spPr/>
      <dgm:t>
        <a:bodyPr/>
        <a:lstStyle/>
        <a:p>
          <a:endParaRPr lang="es-CO"/>
        </a:p>
      </dgm:t>
    </dgm:pt>
    <dgm:pt modelId="{38C4B122-1980-4D18-8D7D-47D27B0C5AA4}" type="sibTrans" cxnId="{26166CC6-C130-4725-B088-34A7CDDAA5DD}">
      <dgm:prSet/>
      <dgm:spPr/>
      <dgm:t>
        <a:bodyPr/>
        <a:lstStyle/>
        <a:p>
          <a:endParaRPr lang="es-CO"/>
        </a:p>
      </dgm:t>
    </dgm:pt>
    <dgm:pt modelId="{2A3B0461-4CD9-45B0-8D26-DCE95F5F96E0}">
      <dgm:prSet phldrT="[Texto]"/>
      <dgm:spPr/>
      <dgm:t>
        <a:bodyPr/>
        <a:lstStyle/>
        <a:p>
          <a:r>
            <a:rPr lang="es-CO" dirty="0"/>
            <a:t>ADN-VPH + Biopsia dirigida por colposcopia</a:t>
          </a:r>
        </a:p>
      </dgm:t>
    </dgm:pt>
    <dgm:pt modelId="{2C756DCE-9B64-477B-B4C8-B08181AEE629}" type="parTrans" cxnId="{ACC3F00F-639A-495C-87B0-D54ECBB9A460}">
      <dgm:prSet/>
      <dgm:spPr/>
      <dgm:t>
        <a:bodyPr/>
        <a:lstStyle/>
        <a:p>
          <a:endParaRPr lang="es-CO"/>
        </a:p>
      </dgm:t>
    </dgm:pt>
    <dgm:pt modelId="{8EFD5A78-A0BC-427B-A30B-E9AE64DAC5B8}" type="sibTrans" cxnId="{ACC3F00F-639A-495C-87B0-D54ECBB9A460}">
      <dgm:prSet/>
      <dgm:spPr/>
      <dgm:t>
        <a:bodyPr/>
        <a:lstStyle/>
        <a:p>
          <a:endParaRPr lang="es-CO"/>
        </a:p>
      </dgm:t>
    </dgm:pt>
    <dgm:pt modelId="{8861732A-F303-47B7-96D8-79B53D10737A}">
      <dgm:prSet phldrT="[Texto]"/>
      <dgm:spPr/>
      <dgm:t>
        <a:bodyPr/>
        <a:lstStyle/>
        <a:p>
          <a:r>
            <a:rPr lang="es-CO" dirty="0"/>
            <a:t>NIC 1 Y 2 / 12S</a:t>
          </a:r>
        </a:p>
        <a:p>
          <a:r>
            <a:rPr lang="es-CO" dirty="0"/>
            <a:t>NIC 3 / 8S</a:t>
          </a:r>
        </a:p>
      </dgm:t>
    </dgm:pt>
    <dgm:pt modelId="{A6AF9E3C-4B64-43DF-98E9-576464A31153}" type="parTrans" cxnId="{25F3938E-71CD-4511-8669-D7A02BB00400}">
      <dgm:prSet/>
      <dgm:spPr/>
      <dgm:t>
        <a:bodyPr/>
        <a:lstStyle/>
        <a:p>
          <a:endParaRPr lang="es-CO"/>
        </a:p>
      </dgm:t>
    </dgm:pt>
    <dgm:pt modelId="{A4C73818-AAA3-4199-BF44-709B334034D9}" type="sibTrans" cxnId="{25F3938E-71CD-4511-8669-D7A02BB00400}">
      <dgm:prSet/>
      <dgm:spPr/>
      <dgm:t>
        <a:bodyPr/>
        <a:lstStyle/>
        <a:p>
          <a:endParaRPr lang="es-CO"/>
        </a:p>
      </dgm:t>
    </dgm:pt>
    <dgm:pt modelId="{2AB34F60-644E-482C-A69D-882075089778}">
      <dgm:prSet phldrT="[Texto]"/>
      <dgm:spPr/>
      <dgm:t>
        <a:bodyPr/>
        <a:lstStyle/>
        <a:p>
          <a:r>
            <a:rPr lang="es-CO" dirty="0"/>
            <a:t>+ partos prematuros en NIC que cervicitis</a:t>
          </a:r>
        </a:p>
      </dgm:t>
    </dgm:pt>
    <dgm:pt modelId="{F0CDE095-D098-4012-AD2D-E6073656B00F}" type="parTrans" cxnId="{52055352-983B-45FA-85C6-73D9002832FA}">
      <dgm:prSet/>
      <dgm:spPr/>
      <dgm:t>
        <a:bodyPr/>
        <a:lstStyle/>
        <a:p>
          <a:endParaRPr lang="es-CO"/>
        </a:p>
      </dgm:t>
    </dgm:pt>
    <dgm:pt modelId="{7BA3CDEA-A5DC-4C46-A988-698D924E2FBE}" type="sibTrans" cxnId="{52055352-983B-45FA-85C6-73D9002832FA}">
      <dgm:prSet/>
      <dgm:spPr/>
      <dgm:t>
        <a:bodyPr/>
        <a:lstStyle/>
        <a:p>
          <a:endParaRPr lang="es-CO"/>
        </a:p>
      </dgm:t>
    </dgm:pt>
    <dgm:pt modelId="{122FCEDC-F286-4E54-A577-9D1A3256768F}" type="pres">
      <dgm:prSet presAssocID="{990D83CF-ADB1-492D-8469-5C286983D5C6}" presName="diagram" presStyleCnt="0">
        <dgm:presLayoutVars>
          <dgm:dir/>
          <dgm:resizeHandles val="exact"/>
        </dgm:presLayoutVars>
      </dgm:prSet>
      <dgm:spPr/>
    </dgm:pt>
    <dgm:pt modelId="{5C8E4EE1-A849-4BF7-AEF8-9FC77E28E7C6}" type="pres">
      <dgm:prSet presAssocID="{E3915316-8587-4E12-8366-CE891617453D}" presName="node" presStyleLbl="node1" presStyleIdx="0" presStyleCnt="5">
        <dgm:presLayoutVars>
          <dgm:bulletEnabled val="1"/>
        </dgm:presLayoutVars>
      </dgm:prSet>
      <dgm:spPr/>
    </dgm:pt>
    <dgm:pt modelId="{1507860D-421E-45A9-B715-F7FB91C0F44B}" type="pres">
      <dgm:prSet presAssocID="{09910C39-D8FF-48A9-B5A3-4806C18CE673}" presName="sibTrans" presStyleCnt="0"/>
      <dgm:spPr/>
    </dgm:pt>
    <dgm:pt modelId="{C65F4410-BC0E-4ECF-A7AF-947EC4A02123}" type="pres">
      <dgm:prSet presAssocID="{6D59D56D-8A32-4CC8-833D-2365041F67E3}" presName="node" presStyleLbl="node1" presStyleIdx="1" presStyleCnt="5">
        <dgm:presLayoutVars>
          <dgm:bulletEnabled val="1"/>
        </dgm:presLayoutVars>
      </dgm:prSet>
      <dgm:spPr/>
    </dgm:pt>
    <dgm:pt modelId="{53EBA6F7-BED7-472E-962F-1A61053C2C68}" type="pres">
      <dgm:prSet presAssocID="{38C4B122-1980-4D18-8D7D-47D27B0C5AA4}" presName="sibTrans" presStyleCnt="0"/>
      <dgm:spPr/>
    </dgm:pt>
    <dgm:pt modelId="{D1F4CAFA-3BBF-4B37-ADAE-3C6AED859595}" type="pres">
      <dgm:prSet presAssocID="{2A3B0461-4CD9-45B0-8D26-DCE95F5F96E0}" presName="node" presStyleLbl="node1" presStyleIdx="2" presStyleCnt="5">
        <dgm:presLayoutVars>
          <dgm:bulletEnabled val="1"/>
        </dgm:presLayoutVars>
      </dgm:prSet>
      <dgm:spPr/>
    </dgm:pt>
    <dgm:pt modelId="{FCCF7AA0-23C6-4E53-9569-A6D2942C7BF5}" type="pres">
      <dgm:prSet presAssocID="{8EFD5A78-A0BC-427B-A30B-E9AE64DAC5B8}" presName="sibTrans" presStyleCnt="0"/>
      <dgm:spPr/>
    </dgm:pt>
    <dgm:pt modelId="{729E8053-4464-4650-8EF2-3844D0AB1954}" type="pres">
      <dgm:prSet presAssocID="{8861732A-F303-47B7-96D8-79B53D10737A}" presName="node" presStyleLbl="node1" presStyleIdx="3" presStyleCnt="5">
        <dgm:presLayoutVars>
          <dgm:bulletEnabled val="1"/>
        </dgm:presLayoutVars>
      </dgm:prSet>
      <dgm:spPr/>
    </dgm:pt>
    <dgm:pt modelId="{20FA48AF-CEF1-4E4E-AC27-D2BA813CE738}" type="pres">
      <dgm:prSet presAssocID="{A4C73818-AAA3-4199-BF44-709B334034D9}" presName="sibTrans" presStyleCnt="0"/>
      <dgm:spPr/>
    </dgm:pt>
    <dgm:pt modelId="{73C3A069-F36B-4B2B-8605-61F2C409485D}" type="pres">
      <dgm:prSet presAssocID="{2AB34F60-644E-482C-A69D-882075089778}" presName="node" presStyleLbl="node1" presStyleIdx="4" presStyleCnt="5">
        <dgm:presLayoutVars>
          <dgm:bulletEnabled val="1"/>
        </dgm:presLayoutVars>
      </dgm:prSet>
      <dgm:spPr/>
    </dgm:pt>
  </dgm:ptLst>
  <dgm:cxnLst>
    <dgm:cxn modelId="{ACC3F00F-639A-495C-87B0-D54ECBB9A460}" srcId="{990D83CF-ADB1-492D-8469-5C286983D5C6}" destId="{2A3B0461-4CD9-45B0-8D26-DCE95F5F96E0}" srcOrd="2" destOrd="0" parTransId="{2C756DCE-9B64-477B-B4C8-B08181AEE629}" sibTransId="{8EFD5A78-A0BC-427B-A30B-E9AE64DAC5B8}"/>
    <dgm:cxn modelId="{DABC3E6A-AB21-42AB-B05C-97F3AC7936B3}" type="presOf" srcId="{6D59D56D-8A32-4CC8-833D-2365041F67E3}" destId="{C65F4410-BC0E-4ECF-A7AF-947EC4A02123}" srcOrd="0" destOrd="0" presId="urn:microsoft.com/office/officeart/2005/8/layout/default"/>
    <dgm:cxn modelId="{52055352-983B-45FA-85C6-73D9002832FA}" srcId="{990D83CF-ADB1-492D-8469-5C286983D5C6}" destId="{2AB34F60-644E-482C-A69D-882075089778}" srcOrd="4" destOrd="0" parTransId="{F0CDE095-D098-4012-AD2D-E6073656B00F}" sibTransId="{7BA3CDEA-A5DC-4C46-A988-698D924E2FBE}"/>
    <dgm:cxn modelId="{25F3938E-71CD-4511-8669-D7A02BB00400}" srcId="{990D83CF-ADB1-492D-8469-5C286983D5C6}" destId="{8861732A-F303-47B7-96D8-79B53D10737A}" srcOrd="3" destOrd="0" parTransId="{A6AF9E3C-4B64-43DF-98E9-576464A31153}" sibTransId="{A4C73818-AAA3-4199-BF44-709B334034D9}"/>
    <dgm:cxn modelId="{9F1BA699-756B-4D23-B4BD-210BB6C98B77}" type="presOf" srcId="{2AB34F60-644E-482C-A69D-882075089778}" destId="{73C3A069-F36B-4B2B-8605-61F2C409485D}" srcOrd="0" destOrd="0" presId="urn:microsoft.com/office/officeart/2005/8/layout/default"/>
    <dgm:cxn modelId="{3D8A439C-486D-405B-A789-35F4B48B8D66}" type="presOf" srcId="{8861732A-F303-47B7-96D8-79B53D10737A}" destId="{729E8053-4464-4650-8EF2-3844D0AB1954}" srcOrd="0" destOrd="0" presId="urn:microsoft.com/office/officeart/2005/8/layout/default"/>
    <dgm:cxn modelId="{5AEC63A1-9A2D-45A2-8860-652DA47B6E0C}" srcId="{990D83CF-ADB1-492D-8469-5C286983D5C6}" destId="{E3915316-8587-4E12-8366-CE891617453D}" srcOrd="0" destOrd="0" parTransId="{E09412DD-BE29-43CF-B126-194BC3728655}" sibTransId="{09910C39-D8FF-48A9-B5A3-4806C18CE673}"/>
    <dgm:cxn modelId="{C3F8CBB9-E666-4EFC-81D8-324DFAD189D2}" type="presOf" srcId="{2A3B0461-4CD9-45B0-8D26-DCE95F5F96E0}" destId="{D1F4CAFA-3BBF-4B37-ADAE-3C6AED859595}" srcOrd="0" destOrd="0" presId="urn:microsoft.com/office/officeart/2005/8/layout/default"/>
    <dgm:cxn modelId="{C5EB8EC1-E650-49F7-B4BE-70EC532FAA85}" type="presOf" srcId="{E3915316-8587-4E12-8366-CE891617453D}" destId="{5C8E4EE1-A849-4BF7-AEF8-9FC77E28E7C6}" srcOrd="0" destOrd="0" presId="urn:microsoft.com/office/officeart/2005/8/layout/default"/>
    <dgm:cxn modelId="{26166CC6-C130-4725-B088-34A7CDDAA5DD}" srcId="{990D83CF-ADB1-492D-8469-5C286983D5C6}" destId="{6D59D56D-8A32-4CC8-833D-2365041F67E3}" srcOrd="1" destOrd="0" parTransId="{DAB039D8-4D49-4801-AB02-AF711EF0177F}" sibTransId="{38C4B122-1980-4D18-8D7D-47D27B0C5AA4}"/>
    <dgm:cxn modelId="{1441D4CF-A451-488E-A8DE-D920F161D045}" type="presOf" srcId="{990D83CF-ADB1-492D-8469-5C286983D5C6}" destId="{122FCEDC-F286-4E54-A577-9D1A3256768F}" srcOrd="0" destOrd="0" presId="urn:microsoft.com/office/officeart/2005/8/layout/default"/>
    <dgm:cxn modelId="{38FD6D63-94C1-4455-8342-1D39CA84D61E}" type="presParOf" srcId="{122FCEDC-F286-4E54-A577-9D1A3256768F}" destId="{5C8E4EE1-A849-4BF7-AEF8-9FC77E28E7C6}" srcOrd="0" destOrd="0" presId="urn:microsoft.com/office/officeart/2005/8/layout/default"/>
    <dgm:cxn modelId="{5BF8DE0D-C7FE-4760-97F2-B551A00E28B1}" type="presParOf" srcId="{122FCEDC-F286-4E54-A577-9D1A3256768F}" destId="{1507860D-421E-45A9-B715-F7FB91C0F44B}" srcOrd="1" destOrd="0" presId="urn:microsoft.com/office/officeart/2005/8/layout/default"/>
    <dgm:cxn modelId="{77CCCA31-3247-4EDC-890A-ABB25B6E7302}" type="presParOf" srcId="{122FCEDC-F286-4E54-A577-9D1A3256768F}" destId="{C65F4410-BC0E-4ECF-A7AF-947EC4A02123}" srcOrd="2" destOrd="0" presId="urn:microsoft.com/office/officeart/2005/8/layout/default"/>
    <dgm:cxn modelId="{48A5D7BC-C544-4EF7-A4CD-FE2CF8ADE027}" type="presParOf" srcId="{122FCEDC-F286-4E54-A577-9D1A3256768F}" destId="{53EBA6F7-BED7-472E-962F-1A61053C2C68}" srcOrd="3" destOrd="0" presId="urn:microsoft.com/office/officeart/2005/8/layout/default"/>
    <dgm:cxn modelId="{A815D79A-AA2C-40DF-8424-AD19324187E2}" type="presParOf" srcId="{122FCEDC-F286-4E54-A577-9D1A3256768F}" destId="{D1F4CAFA-3BBF-4B37-ADAE-3C6AED859595}" srcOrd="4" destOrd="0" presId="urn:microsoft.com/office/officeart/2005/8/layout/default"/>
    <dgm:cxn modelId="{5B497AF4-D9ED-45BD-AB80-3AF2EF91AE72}" type="presParOf" srcId="{122FCEDC-F286-4E54-A577-9D1A3256768F}" destId="{FCCF7AA0-23C6-4E53-9569-A6D2942C7BF5}" srcOrd="5" destOrd="0" presId="urn:microsoft.com/office/officeart/2005/8/layout/default"/>
    <dgm:cxn modelId="{ECBD4A29-3D2F-489A-9B13-5F141F578CF5}" type="presParOf" srcId="{122FCEDC-F286-4E54-A577-9D1A3256768F}" destId="{729E8053-4464-4650-8EF2-3844D0AB1954}" srcOrd="6" destOrd="0" presId="urn:microsoft.com/office/officeart/2005/8/layout/default"/>
    <dgm:cxn modelId="{B6863928-0159-4045-9FA2-AEEF30CE039C}" type="presParOf" srcId="{122FCEDC-F286-4E54-A577-9D1A3256768F}" destId="{20FA48AF-CEF1-4E4E-AC27-D2BA813CE738}" srcOrd="7" destOrd="0" presId="urn:microsoft.com/office/officeart/2005/8/layout/default"/>
    <dgm:cxn modelId="{0BA4AA3B-3043-4B9D-A3AD-2BD0FE3ABB28}" type="presParOf" srcId="{122FCEDC-F286-4E54-A577-9D1A3256768F}" destId="{73C3A069-F36B-4B2B-8605-61F2C409485D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C2E150A-515E-4138-BD55-BECEB6F44FF5}" type="doc">
      <dgm:prSet loTypeId="urn:microsoft.com/office/officeart/2005/8/layout/bProcess4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mc:AlternateContent xmlns:mc="http://schemas.openxmlformats.org/markup-compatibility/2006" xmlns:a14="http://schemas.microsoft.com/office/drawing/2010/main">
      <mc:Choice Requires="a14">
        <dgm:pt modelId="{3CB878D4-BEDF-4A0D-8D17-39D932684D5B}">
          <dgm:prSet phldrT="[Texto]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s-CO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s-CO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65</m:t>
                    </m:r>
                    <m:r>
                      <a:rPr lang="es-CO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m:oMathPara>
              </a14:m>
              <a:endParaRPr lang="es-CO" b="0" dirty="0">
                <a:ea typeface="Cambria Math" panose="02040503050406030204" pitchFamily="18" charset="0"/>
              </a:endParaRPr>
            </a:p>
            <a:p>
              <a:r>
                <a:rPr lang="es-CO" dirty="0"/>
                <a:t>45 – 64 a</a:t>
              </a:r>
            </a:p>
            <a:p>
              <a:endParaRPr lang="es-CO" dirty="0"/>
            </a:p>
          </dgm:t>
        </dgm:pt>
      </mc:Choice>
      <mc:Fallback xmlns="">
        <dgm:pt modelId="{3CB878D4-BEDF-4A0D-8D17-39D932684D5B}">
          <dgm:prSet phldrT="[Texto]"/>
          <dgm:spPr/>
          <dgm:t>
            <a:bodyPr/>
            <a:lstStyle/>
            <a:p>
              <a:pPr/>
              <a:r>
                <a:rPr lang="es-CO" i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&gt;</a:t>
              </a:r>
              <a:r>
                <a:rPr lang="es-CO" b="0" i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65𝑎</a:t>
              </a:r>
              <a:endParaRPr lang="es-CO" b="0" dirty="0" smtClean="0">
                <a:ea typeface="Cambria Math" panose="02040503050406030204" pitchFamily="18" charset="0"/>
              </a:endParaRPr>
            </a:p>
            <a:p>
              <a:r>
                <a:rPr lang="es-CO" dirty="0" smtClean="0"/>
                <a:t>45 – 64 a</a:t>
              </a:r>
            </a:p>
            <a:p>
              <a:endParaRPr lang="es-CO" dirty="0"/>
            </a:p>
          </dgm:t>
        </dgm:pt>
      </mc:Fallback>
    </mc:AlternateContent>
    <dgm:pt modelId="{419D5E50-7B82-424A-B133-67525D216A34}" type="parTrans" cxnId="{D087DC1F-5A72-419A-8CCA-C09FFC969534}">
      <dgm:prSet/>
      <dgm:spPr/>
      <dgm:t>
        <a:bodyPr/>
        <a:lstStyle/>
        <a:p>
          <a:endParaRPr lang="es-CO"/>
        </a:p>
      </dgm:t>
    </dgm:pt>
    <dgm:pt modelId="{65116C5C-0B8C-4DB1-A93D-09BF04944B62}" type="sibTrans" cxnId="{D087DC1F-5A72-419A-8CCA-C09FFC969534}">
      <dgm:prSet/>
      <dgm:spPr/>
      <dgm:t>
        <a:bodyPr/>
        <a:lstStyle/>
        <a:p>
          <a:endParaRPr lang="es-CO"/>
        </a:p>
      </dgm:t>
    </dgm:pt>
    <dgm:pt modelId="{766582D1-48E5-46BD-86BA-61D3D340C821}">
      <dgm:prSet phldrT="[Texto]"/>
      <dgm:spPr/>
      <dgm:t>
        <a:bodyPr/>
        <a:lstStyle/>
        <a:p>
          <a:r>
            <a:rPr lang="es-CO" dirty="0"/>
            <a:t>Disminuye con la edad</a:t>
          </a:r>
        </a:p>
      </dgm:t>
    </dgm:pt>
    <dgm:pt modelId="{D13C0726-F73D-497D-8467-E054B6CCB041}" type="parTrans" cxnId="{549BF33E-985C-4FE2-8701-406A30376A1A}">
      <dgm:prSet/>
      <dgm:spPr/>
      <dgm:t>
        <a:bodyPr/>
        <a:lstStyle/>
        <a:p>
          <a:endParaRPr lang="es-CO"/>
        </a:p>
      </dgm:t>
    </dgm:pt>
    <dgm:pt modelId="{330AD84B-3DE4-4D0C-BE0F-27D88D914D43}" type="sibTrans" cxnId="{549BF33E-985C-4FE2-8701-406A30376A1A}">
      <dgm:prSet/>
      <dgm:spPr/>
      <dgm:t>
        <a:bodyPr/>
        <a:lstStyle/>
        <a:p>
          <a:endParaRPr lang="es-CO"/>
        </a:p>
      </dgm:t>
    </dgm:pt>
    <dgm:pt modelId="{ED70774F-328D-4253-9991-AFF9115E7F32}">
      <dgm:prSet phldrT="[Texto]"/>
      <dgm:spPr/>
      <dgm:t>
        <a:bodyPr/>
        <a:lstStyle/>
        <a:p>
          <a:r>
            <a:rPr lang="es-CO" dirty="0"/>
            <a:t>Cambios atróficos por deficiencia estrogenica</a:t>
          </a:r>
        </a:p>
      </dgm:t>
    </dgm:pt>
    <dgm:pt modelId="{D29439D0-E242-4C1C-A086-183D033074E5}" type="parTrans" cxnId="{D8AEA9F3-F74C-460D-BB0A-AA63AA5FF550}">
      <dgm:prSet/>
      <dgm:spPr/>
      <dgm:t>
        <a:bodyPr/>
        <a:lstStyle/>
        <a:p>
          <a:endParaRPr lang="es-CO"/>
        </a:p>
      </dgm:t>
    </dgm:pt>
    <dgm:pt modelId="{3C17CB74-F405-41DE-B6CB-3360558E76F4}" type="sibTrans" cxnId="{D8AEA9F3-F74C-460D-BB0A-AA63AA5FF550}">
      <dgm:prSet/>
      <dgm:spPr/>
      <dgm:t>
        <a:bodyPr/>
        <a:lstStyle/>
        <a:p>
          <a:endParaRPr lang="es-CO"/>
        </a:p>
      </dgm:t>
    </dgm:pt>
    <dgm:pt modelId="{08CF6F99-410E-4E14-A784-7F5F0D1F2660}">
      <dgm:prSet phldrT="[Texto]"/>
      <dgm:spPr/>
      <dgm:t>
        <a:bodyPr/>
        <a:lstStyle/>
        <a:p>
          <a:r>
            <a:rPr lang="es-CO" dirty="0"/>
            <a:t>Moore 2008 </a:t>
          </a:r>
        </a:p>
        <a:p>
          <a:r>
            <a:rPr lang="es-CO" dirty="0"/>
            <a:t>41% lesiones NIC 2 y 3</a:t>
          </a:r>
        </a:p>
        <a:p>
          <a:r>
            <a:rPr lang="es-CO" dirty="0"/>
            <a:t>Previamente NIC 1</a:t>
          </a:r>
        </a:p>
      </dgm:t>
    </dgm:pt>
    <dgm:pt modelId="{528CD799-B8A0-4478-9658-567C12B797D2}" type="parTrans" cxnId="{0F92E746-CCF8-4A4B-8C16-CA9415EE02C0}">
      <dgm:prSet/>
      <dgm:spPr/>
      <dgm:t>
        <a:bodyPr/>
        <a:lstStyle/>
        <a:p>
          <a:endParaRPr lang="es-CO"/>
        </a:p>
      </dgm:t>
    </dgm:pt>
    <dgm:pt modelId="{C6924536-0EF8-4AA9-9C73-5C8B5F08DFCE}" type="sibTrans" cxnId="{0F92E746-CCF8-4A4B-8C16-CA9415EE02C0}">
      <dgm:prSet/>
      <dgm:spPr/>
      <dgm:t>
        <a:bodyPr/>
        <a:lstStyle/>
        <a:p>
          <a:endParaRPr lang="es-CO"/>
        </a:p>
      </dgm:t>
    </dgm:pt>
    <dgm:pt modelId="{1508066B-8C32-4E82-91AC-B836359E72B7}" type="pres">
      <dgm:prSet presAssocID="{6C2E150A-515E-4138-BD55-BECEB6F44FF5}" presName="Name0" presStyleCnt="0">
        <dgm:presLayoutVars>
          <dgm:dir/>
          <dgm:resizeHandles/>
        </dgm:presLayoutVars>
      </dgm:prSet>
      <dgm:spPr/>
    </dgm:pt>
    <dgm:pt modelId="{4274BE03-4D1D-437D-A203-6ECDBF71842D}" type="pres">
      <dgm:prSet presAssocID="{3CB878D4-BEDF-4A0D-8D17-39D932684D5B}" presName="compNode" presStyleCnt="0"/>
      <dgm:spPr/>
    </dgm:pt>
    <dgm:pt modelId="{AE1759F0-E1B7-473C-AFF1-A496ED4599E4}" type="pres">
      <dgm:prSet presAssocID="{3CB878D4-BEDF-4A0D-8D17-39D932684D5B}" presName="dummyConnPt" presStyleCnt="0"/>
      <dgm:spPr/>
    </dgm:pt>
    <dgm:pt modelId="{4EBDF6B5-E242-4755-A5B9-8FBE8AACAEB9}" type="pres">
      <dgm:prSet presAssocID="{3CB878D4-BEDF-4A0D-8D17-39D932684D5B}" presName="node" presStyleLbl="node1" presStyleIdx="0" presStyleCnt="4">
        <dgm:presLayoutVars>
          <dgm:bulletEnabled val="1"/>
        </dgm:presLayoutVars>
      </dgm:prSet>
      <dgm:spPr/>
    </dgm:pt>
    <dgm:pt modelId="{24A879C8-A74C-4286-A00D-D2819F2AAB12}" type="pres">
      <dgm:prSet presAssocID="{65116C5C-0B8C-4DB1-A93D-09BF04944B62}" presName="sibTrans" presStyleLbl="bgSibTrans2D1" presStyleIdx="0" presStyleCnt="3"/>
      <dgm:spPr/>
    </dgm:pt>
    <dgm:pt modelId="{575C2FEF-24F2-45D5-9318-5476B9B2A635}" type="pres">
      <dgm:prSet presAssocID="{766582D1-48E5-46BD-86BA-61D3D340C821}" presName="compNode" presStyleCnt="0"/>
      <dgm:spPr/>
    </dgm:pt>
    <dgm:pt modelId="{E4FD3B2E-C7F9-4576-B40E-14660005F192}" type="pres">
      <dgm:prSet presAssocID="{766582D1-48E5-46BD-86BA-61D3D340C821}" presName="dummyConnPt" presStyleCnt="0"/>
      <dgm:spPr/>
    </dgm:pt>
    <dgm:pt modelId="{90621ABB-0D2B-402A-888A-D5D4AAC62866}" type="pres">
      <dgm:prSet presAssocID="{766582D1-48E5-46BD-86BA-61D3D340C821}" presName="node" presStyleLbl="node1" presStyleIdx="1" presStyleCnt="4">
        <dgm:presLayoutVars>
          <dgm:bulletEnabled val="1"/>
        </dgm:presLayoutVars>
      </dgm:prSet>
      <dgm:spPr/>
    </dgm:pt>
    <dgm:pt modelId="{13D5DC0E-A175-4F2E-A7D2-EBF291897C80}" type="pres">
      <dgm:prSet presAssocID="{330AD84B-3DE4-4D0C-BE0F-27D88D914D43}" presName="sibTrans" presStyleLbl="bgSibTrans2D1" presStyleIdx="1" presStyleCnt="3"/>
      <dgm:spPr/>
    </dgm:pt>
    <dgm:pt modelId="{417A5D9A-F37E-4A3E-B4C0-A7C1AB0F7F21}" type="pres">
      <dgm:prSet presAssocID="{ED70774F-328D-4253-9991-AFF9115E7F32}" presName="compNode" presStyleCnt="0"/>
      <dgm:spPr/>
    </dgm:pt>
    <dgm:pt modelId="{0EFF9470-692B-4392-B432-B3B29FF6CB90}" type="pres">
      <dgm:prSet presAssocID="{ED70774F-328D-4253-9991-AFF9115E7F32}" presName="dummyConnPt" presStyleCnt="0"/>
      <dgm:spPr/>
    </dgm:pt>
    <dgm:pt modelId="{7D830FFB-D3DA-4A54-92E3-CAB1BB4F0159}" type="pres">
      <dgm:prSet presAssocID="{ED70774F-328D-4253-9991-AFF9115E7F32}" presName="node" presStyleLbl="node1" presStyleIdx="2" presStyleCnt="4">
        <dgm:presLayoutVars>
          <dgm:bulletEnabled val="1"/>
        </dgm:presLayoutVars>
      </dgm:prSet>
      <dgm:spPr/>
    </dgm:pt>
    <dgm:pt modelId="{889538C1-3391-4BF5-9AE2-DF9835DABB72}" type="pres">
      <dgm:prSet presAssocID="{3C17CB74-F405-41DE-B6CB-3360558E76F4}" presName="sibTrans" presStyleLbl="bgSibTrans2D1" presStyleIdx="2" presStyleCnt="3"/>
      <dgm:spPr/>
    </dgm:pt>
    <dgm:pt modelId="{56D41205-E307-49AA-9001-737F5EA5491A}" type="pres">
      <dgm:prSet presAssocID="{08CF6F99-410E-4E14-A784-7F5F0D1F2660}" presName="compNode" presStyleCnt="0"/>
      <dgm:spPr/>
    </dgm:pt>
    <dgm:pt modelId="{CAB28C95-F845-45DD-9F86-23EEB42A4930}" type="pres">
      <dgm:prSet presAssocID="{08CF6F99-410E-4E14-A784-7F5F0D1F2660}" presName="dummyConnPt" presStyleCnt="0"/>
      <dgm:spPr/>
    </dgm:pt>
    <dgm:pt modelId="{DFE11F76-2361-4760-B06C-EC92F91BD008}" type="pres">
      <dgm:prSet presAssocID="{08CF6F99-410E-4E14-A784-7F5F0D1F2660}" presName="node" presStyleLbl="node1" presStyleIdx="3" presStyleCnt="4">
        <dgm:presLayoutVars>
          <dgm:bulletEnabled val="1"/>
        </dgm:presLayoutVars>
      </dgm:prSet>
      <dgm:spPr/>
    </dgm:pt>
  </dgm:ptLst>
  <dgm:cxnLst>
    <dgm:cxn modelId="{17378F0C-EB3B-46FB-A17C-BC53E117382E}" type="presOf" srcId="{08CF6F99-410E-4E14-A784-7F5F0D1F2660}" destId="{DFE11F76-2361-4760-B06C-EC92F91BD008}" srcOrd="0" destOrd="0" presId="urn:microsoft.com/office/officeart/2005/8/layout/bProcess4"/>
    <dgm:cxn modelId="{D087DC1F-5A72-419A-8CCA-C09FFC969534}" srcId="{6C2E150A-515E-4138-BD55-BECEB6F44FF5}" destId="{3CB878D4-BEDF-4A0D-8D17-39D932684D5B}" srcOrd="0" destOrd="0" parTransId="{419D5E50-7B82-424A-B133-67525D216A34}" sibTransId="{65116C5C-0B8C-4DB1-A93D-09BF04944B62}"/>
    <dgm:cxn modelId="{4E098331-C695-46A0-8BB1-CB35EF017125}" type="presOf" srcId="{330AD84B-3DE4-4D0C-BE0F-27D88D914D43}" destId="{13D5DC0E-A175-4F2E-A7D2-EBF291897C80}" srcOrd="0" destOrd="0" presId="urn:microsoft.com/office/officeart/2005/8/layout/bProcess4"/>
    <dgm:cxn modelId="{549BF33E-985C-4FE2-8701-406A30376A1A}" srcId="{6C2E150A-515E-4138-BD55-BECEB6F44FF5}" destId="{766582D1-48E5-46BD-86BA-61D3D340C821}" srcOrd="1" destOrd="0" parTransId="{D13C0726-F73D-497D-8467-E054B6CCB041}" sibTransId="{330AD84B-3DE4-4D0C-BE0F-27D88D914D43}"/>
    <dgm:cxn modelId="{DE9E4B5F-212D-481E-900D-31043CAA8D64}" type="presOf" srcId="{6C2E150A-515E-4138-BD55-BECEB6F44FF5}" destId="{1508066B-8C32-4E82-91AC-B836359E72B7}" srcOrd="0" destOrd="0" presId="urn:microsoft.com/office/officeart/2005/8/layout/bProcess4"/>
    <dgm:cxn modelId="{0F92E746-CCF8-4A4B-8C16-CA9415EE02C0}" srcId="{6C2E150A-515E-4138-BD55-BECEB6F44FF5}" destId="{08CF6F99-410E-4E14-A784-7F5F0D1F2660}" srcOrd="3" destOrd="0" parTransId="{528CD799-B8A0-4478-9658-567C12B797D2}" sibTransId="{C6924536-0EF8-4AA9-9C73-5C8B5F08DFCE}"/>
    <dgm:cxn modelId="{63E5F24A-1E38-4747-AC10-4510670E10A1}" type="presOf" srcId="{65116C5C-0B8C-4DB1-A93D-09BF04944B62}" destId="{24A879C8-A74C-4286-A00D-D2819F2AAB12}" srcOrd="0" destOrd="0" presId="urn:microsoft.com/office/officeart/2005/8/layout/bProcess4"/>
    <dgm:cxn modelId="{E8AE2C76-FBE3-4A67-B83A-E3991D8D2733}" type="presOf" srcId="{3CB878D4-BEDF-4A0D-8D17-39D932684D5B}" destId="{4EBDF6B5-E242-4755-A5B9-8FBE8AACAEB9}" srcOrd="0" destOrd="0" presId="urn:microsoft.com/office/officeart/2005/8/layout/bProcess4"/>
    <dgm:cxn modelId="{7763F28D-E929-47B2-BCEF-216C365DC62A}" type="presOf" srcId="{766582D1-48E5-46BD-86BA-61D3D340C821}" destId="{90621ABB-0D2B-402A-888A-D5D4AAC62866}" srcOrd="0" destOrd="0" presId="urn:microsoft.com/office/officeart/2005/8/layout/bProcess4"/>
    <dgm:cxn modelId="{41F90EA5-09BD-4C0E-BAFF-B0B3C76C81F2}" type="presOf" srcId="{3C17CB74-F405-41DE-B6CB-3360558E76F4}" destId="{889538C1-3391-4BF5-9AE2-DF9835DABB72}" srcOrd="0" destOrd="0" presId="urn:microsoft.com/office/officeart/2005/8/layout/bProcess4"/>
    <dgm:cxn modelId="{4AA72BAA-5ADB-4FF1-8167-4FB7CA68D013}" type="presOf" srcId="{ED70774F-328D-4253-9991-AFF9115E7F32}" destId="{7D830FFB-D3DA-4A54-92E3-CAB1BB4F0159}" srcOrd="0" destOrd="0" presId="urn:microsoft.com/office/officeart/2005/8/layout/bProcess4"/>
    <dgm:cxn modelId="{D8AEA9F3-F74C-460D-BB0A-AA63AA5FF550}" srcId="{6C2E150A-515E-4138-BD55-BECEB6F44FF5}" destId="{ED70774F-328D-4253-9991-AFF9115E7F32}" srcOrd="2" destOrd="0" parTransId="{D29439D0-E242-4C1C-A086-183D033074E5}" sibTransId="{3C17CB74-F405-41DE-B6CB-3360558E76F4}"/>
    <dgm:cxn modelId="{80BA15DB-8059-4DD8-9AEF-60109C6CBDF4}" type="presParOf" srcId="{1508066B-8C32-4E82-91AC-B836359E72B7}" destId="{4274BE03-4D1D-437D-A203-6ECDBF71842D}" srcOrd="0" destOrd="0" presId="urn:microsoft.com/office/officeart/2005/8/layout/bProcess4"/>
    <dgm:cxn modelId="{470A2952-1FCC-4994-A059-049A29F3C589}" type="presParOf" srcId="{4274BE03-4D1D-437D-A203-6ECDBF71842D}" destId="{AE1759F0-E1B7-473C-AFF1-A496ED4599E4}" srcOrd="0" destOrd="0" presId="urn:microsoft.com/office/officeart/2005/8/layout/bProcess4"/>
    <dgm:cxn modelId="{8882B2B9-8609-4C56-B65F-78CFCBC9CE9B}" type="presParOf" srcId="{4274BE03-4D1D-437D-A203-6ECDBF71842D}" destId="{4EBDF6B5-E242-4755-A5B9-8FBE8AACAEB9}" srcOrd="1" destOrd="0" presId="urn:microsoft.com/office/officeart/2005/8/layout/bProcess4"/>
    <dgm:cxn modelId="{C1C4E23D-53DC-4FE2-93A7-7D388892DA81}" type="presParOf" srcId="{1508066B-8C32-4E82-91AC-B836359E72B7}" destId="{24A879C8-A74C-4286-A00D-D2819F2AAB12}" srcOrd="1" destOrd="0" presId="urn:microsoft.com/office/officeart/2005/8/layout/bProcess4"/>
    <dgm:cxn modelId="{86F65898-F679-469A-9E31-26AEB42AE5C8}" type="presParOf" srcId="{1508066B-8C32-4E82-91AC-B836359E72B7}" destId="{575C2FEF-24F2-45D5-9318-5476B9B2A635}" srcOrd="2" destOrd="0" presId="urn:microsoft.com/office/officeart/2005/8/layout/bProcess4"/>
    <dgm:cxn modelId="{9F9C9320-6536-451F-A5F8-2575464DEAFD}" type="presParOf" srcId="{575C2FEF-24F2-45D5-9318-5476B9B2A635}" destId="{E4FD3B2E-C7F9-4576-B40E-14660005F192}" srcOrd="0" destOrd="0" presId="urn:microsoft.com/office/officeart/2005/8/layout/bProcess4"/>
    <dgm:cxn modelId="{07331458-0729-4858-A9EE-38624C0559C9}" type="presParOf" srcId="{575C2FEF-24F2-45D5-9318-5476B9B2A635}" destId="{90621ABB-0D2B-402A-888A-D5D4AAC62866}" srcOrd="1" destOrd="0" presId="urn:microsoft.com/office/officeart/2005/8/layout/bProcess4"/>
    <dgm:cxn modelId="{464715A6-9BF9-4BE9-8017-5402866255BE}" type="presParOf" srcId="{1508066B-8C32-4E82-91AC-B836359E72B7}" destId="{13D5DC0E-A175-4F2E-A7D2-EBF291897C80}" srcOrd="3" destOrd="0" presId="urn:microsoft.com/office/officeart/2005/8/layout/bProcess4"/>
    <dgm:cxn modelId="{1857B28A-0956-42EE-89AD-8878415945BE}" type="presParOf" srcId="{1508066B-8C32-4E82-91AC-B836359E72B7}" destId="{417A5D9A-F37E-4A3E-B4C0-A7C1AB0F7F21}" srcOrd="4" destOrd="0" presId="urn:microsoft.com/office/officeart/2005/8/layout/bProcess4"/>
    <dgm:cxn modelId="{55A5E243-7051-4E04-94DC-5346E083FF41}" type="presParOf" srcId="{417A5D9A-F37E-4A3E-B4C0-A7C1AB0F7F21}" destId="{0EFF9470-692B-4392-B432-B3B29FF6CB90}" srcOrd="0" destOrd="0" presId="urn:microsoft.com/office/officeart/2005/8/layout/bProcess4"/>
    <dgm:cxn modelId="{B4F8C476-5958-4987-9DD0-A362A472397C}" type="presParOf" srcId="{417A5D9A-F37E-4A3E-B4C0-A7C1AB0F7F21}" destId="{7D830FFB-D3DA-4A54-92E3-CAB1BB4F0159}" srcOrd="1" destOrd="0" presId="urn:microsoft.com/office/officeart/2005/8/layout/bProcess4"/>
    <dgm:cxn modelId="{8F510C0B-F19E-4BA3-9383-FA11F8D11B93}" type="presParOf" srcId="{1508066B-8C32-4E82-91AC-B836359E72B7}" destId="{889538C1-3391-4BF5-9AE2-DF9835DABB72}" srcOrd="5" destOrd="0" presId="urn:microsoft.com/office/officeart/2005/8/layout/bProcess4"/>
    <dgm:cxn modelId="{665E3CC6-4F0C-44A0-A26D-03ED6BA45CB0}" type="presParOf" srcId="{1508066B-8C32-4E82-91AC-B836359E72B7}" destId="{56D41205-E307-49AA-9001-737F5EA5491A}" srcOrd="6" destOrd="0" presId="urn:microsoft.com/office/officeart/2005/8/layout/bProcess4"/>
    <dgm:cxn modelId="{8125A782-5487-468D-863F-B4A48B74AEB1}" type="presParOf" srcId="{56D41205-E307-49AA-9001-737F5EA5491A}" destId="{CAB28C95-F845-45DD-9F86-23EEB42A4930}" srcOrd="0" destOrd="0" presId="urn:microsoft.com/office/officeart/2005/8/layout/bProcess4"/>
    <dgm:cxn modelId="{5932EDC0-DD4C-4C59-9A71-61ACF1626519}" type="presParOf" srcId="{56D41205-E307-49AA-9001-737F5EA5491A}" destId="{DFE11F76-2361-4760-B06C-EC92F91BD008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C2E150A-515E-4138-BD55-BECEB6F44FF5}" type="doc">
      <dgm:prSet loTypeId="urn:microsoft.com/office/officeart/2005/8/layout/bProcess4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3CB878D4-BEDF-4A0D-8D17-39D932684D5B}">
      <dgm:prSet phldrT="[Texto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s-CO">
              <a:noFill/>
            </a:rPr>
            <a:t> </a:t>
          </a:r>
        </a:p>
      </dgm:t>
    </dgm:pt>
    <dgm:pt modelId="{419D5E50-7B82-424A-B133-67525D216A34}" type="parTrans" cxnId="{D087DC1F-5A72-419A-8CCA-C09FFC969534}">
      <dgm:prSet/>
      <dgm:spPr/>
      <dgm:t>
        <a:bodyPr/>
        <a:lstStyle/>
        <a:p>
          <a:endParaRPr lang="es-CO"/>
        </a:p>
      </dgm:t>
    </dgm:pt>
    <dgm:pt modelId="{65116C5C-0B8C-4DB1-A93D-09BF04944B62}" type="sibTrans" cxnId="{D087DC1F-5A72-419A-8CCA-C09FFC969534}">
      <dgm:prSet/>
      <dgm:spPr/>
      <dgm:t>
        <a:bodyPr/>
        <a:lstStyle/>
        <a:p>
          <a:endParaRPr lang="es-CO"/>
        </a:p>
      </dgm:t>
    </dgm:pt>
    <dgm:pt modelId="{766582D1-48E5-46BD-86BA-61D3D340C821}">
      <dgm:prSet phldrT="[Texto]"/>
      <dgm:spPr/>
      <dgm:t>
        <a:bodyPr/>
        <a:lstStyle/>
        <a:p>
          <a:r>
            <a:rPr lang="es-CO" dirty="0" smtClean="0"/>
            <a:t>Disminuye con la edad</a:t>
          </a:r>
          <a:endParaRPr lang="es-CO" dirty="0"/>
        </a:p>
      </dgm:t>
    </dgm:pt>
    <dgm:pt modelId="{D13C0726-F73D-497D-8467-E054B6CCB041}" type="parTrans" cxnId="{549BF33E-985C-4FE2-8701-406A30376A1A}">
      <dgm:prSet/>
      <dgm:spPr/>
      <dgm:t>
        <a:bodyPr/>
        <a:lstStyle/>
        <a:p>
          <a:endParaRPr lang="es-CO"/>
        </a:p>
      </dgm:t>
    </dgm:pt>
    <dgm:pt modelId="{330AD84B-3DE4-4D0C-BE0F-27D88D914D43}" type="sibTrans" cxnId="{549BF33E-985C-4FE2-8701-406A30376A1A}">
      <dgm:prSet/>
      <dgm:spPr/>
      <dgm:t>
        <a:bodyPr/>
        <a:lstStyle/>
        <a:p>
          <a:endParaRPr lang="es-CO"/>
        </a:p>
      </dgm:t>
    </dgm:pt>
    <dgm:pt modelId="{ED70774F-328D-4253-9991-AFF9115E7F32}">
      <dgm:prSet phldrT="[Texto]"/>
      <dgm:spPr/>
      <dgm:t>
        <a:bodyPr/>
        <a:lstStyle/>
        <a:p>
          <a:r>
            <a:rPr lang="es-CO" dirty="0" smtClean="0"/>
            <a:t>Cambios atróficos por deficiencia estrogenica</a:t>
          </a:r>
          <a:endParaRPr lang="es-CO" dirty="0"/>
        </a:p>
      </dgm:t>
    </dgm:pt>
    <dgm:pt modelId="{D29439D0-E242-4C1C-A086-183D033074E5}" type="parTrans" cxnId="{D8AEA9F3-F74C-460D-BB0A-AA63AA5FF550}">
      <dgm:prSet/>
      <dgm:spPr/>
      <dgm:t>
        <a:bodyPr/>
        <a:lstStyle/>
        <a:p>
          <a:endParaRPr lang="es-CO"/>
        </a:p>
      </dgm:t>
    </dgm:pt>
    <dgm:pt modelId="{3C17CB74-F405-41DE-B6CB-3360558E76F4}" type="sibTrans" cxnId="{D8AEA9F3-F74C-460D-BB0A-AA63AA5FF550}">
      <dgm:prSet/>
      <dgm:spPr/>
      <dgm:t>
        <a:bodyPr/>
        <a:lstStyle/>
        <a:p>
          <a:endParaRPr lang="es-CO"/>
        </a:p>
      </dgm:t>
    </dgm:pt>
    <dgm:pt modelId="{08CF6F99-410E-4E14-A784-7F5F0D1F2660}">
      <dgm:prSet phldrT="[Texto]"/>
      <dgm:spPr/>
      <dgm:t>
        <a:bodyPr/>
        <a:lstStyle/>
        <a:p>
          <a:r>
            <a:rPr lang="es-CO" dirty="0" smtClean="0"/>
            <a:t>Moore 2008 </a:t>
          </a:r>
        </a:p>
        <a:p>
          <a:r>
            <a:rPr lang="es-CO" dirty="0" smtClean="0"/>
            <a:t>41% lesiones NIC 2 y 3</a:t>
          </a:r>
        </a:p>
        <a:p>
          <a:r>
            <a:rPr lang="es-CO" dirty="0" smtClean="0"/>
            <a:t>Previamente NIC 1</a:t>
          </a:r>
          <a:endParaRPr lang="es-CO" dirty="0"/>
        </a:p>
      </dgm:t>
    </dgm:pt>
    <dgm:pt modelId="{528CD799-B8A0-4478-9658-567C12B797D2}" type="parTrans" cxnId="{0F92E746-CCF8-4A4B-8C16-CA9415EE02C0}">
      <dgm:prSet/>
      <dgm:spPr/>
      <dgm:t>
        <a:bodyPr/>
        <a:lstStyle/>
        <a:p>
          <a:endParaRPr lang="es-CO"/>
        </a:p>
      </dgm:t>
    </dgm:pt>
    <dgm:pt modelId="{C6924536-0EF8-4AA9-9C73-5C8B5F08DFCE}" type="sibTrans" cxnId="{0F92E746-CCF8-4A4B-8C16-CA9415EE02C0}">
      <dgm:prSet/>
      <dgm:spPr/>
      <dgm:t>
        <a:bodyPr/>
        <a:lstStyle/>
        <a:p>
          <a:endParaRPr lang="es-CO"/>
        </a:p>
      </dgm:t>
    </dgm:pt>
    <dgm:pt modelId="{1508066B-8C32-4E82-91AC-B836359E72B7}" type="pres">
      <dgm:prSet presAssocID="{6C2E150A-515E-4138-BD55-BECEB6F44FF5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s-CO"/>
        </a:p>
      </dgm:t>
    </dgm:pt>
    <dgm:pt modelId="{4274BE03-4D1D-437D-A203-6ECDBF71842D}" type="pres">
      <dgm:prSet presAssocID="{3CB878D4-BEDF-4A0D-8D17-39D932684D5B}" presName="compNode" presStyleCnt="0"/>
      <dgm:spPr/>
      <dgm:t>
        <a:bodyPr/>
        <a:lstStyle/>
        <a:p>
          <a:endParaRPr lang="es-CO"/>
        </a:p>
      </dgm:t>
    </dgm:pt>
    <dgm:pt modelId="{AE1759F0-E1B7-473C-AFF1-A496ED4599E4}" type="pres">
      <dgm:prSet presAssocID="{3CB878D4-BEDF-4A0D-8D17-39D932684D5B}" presName="dummyConnPt" presStyleCnt="0"/>
      <dgm:spPr/>
      <dgm:t>
        <a:bodyPr/>
        <a:lstStyle/>
        <a:p>
          <a:endParaRPr lang="es-CO"/>
        </a:p>
      </dgm:t>
    </dgm:pt>
    <dgm:pt modelId="{4EBDF6B5-E242-4755-A5B9-8FBE8AACAEB9}" type="pres">
      <dgm:prSet presAssocID="{3CB878D4-BEDF-4A0D-8D17-39D932684D5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4A879C8-A74C-4286-A00D-D2819F2AAB12}" type="pres">
      <dgm:prSet presAssocID="{65116C5C-0B8C-4DB1-A93D-09BF04944B62}" presName="sibTrans" presStyleLbl="bgSibTrans2D1" presStyleIdx="0" presStyleCnt="3"/>
      <dgm:spPr/>
      <dgm:t>
        <a:bodyPr/>
        <a:lstStyle/>
        <a:p>
          <a:endParaRPr lang="es-CO"/>
        </a:p>
      </dgm:t>
    </dgm:pt>
    <dgm:pt modelId="{575C2FEF-24F2-45D5-9318-5476B9B2A635}" type="pres">
      <dgm:prSet presAssocID="{766582D1-48E5-46BD-86BA-61D3D340C821}" presName="compNode" presStyleCnt="0"/>
      <dgm:spPr/>
      <dgm:t>
        <a:bodyPr/>
        <a:lstStyle/>
        <a:p>
          <a:endParaRPr lang="es-CO"/>
        </a:p>
      </dgm:t>
    </dgm:pt>
    <dgm:pt modelId="{E4FD3B2E-C7F9-4576-B40E-14660005F192}" type="pres">
      <dgm:prSet presAssocID="{766582D1-48E5-46BD-86BA-61D3D340C821}" presName="dummyConnPt" presStyleCnt="0"/>
      <dgm:spPr/>
      <dgm:t>
        <a:bodyPr/>
        <a:lstStyle/>
        <a:p>
          <a:endParaRPr lang="es-CO"/>
        </a:p>
      </dgm:t>
    </dgm:pt>
    <dgm:pt modelId="{90621ABB-0D2B-402A-888A-D5D4AAC62866}" type="pres">
      <dgm:prSet presAssocID="{766582D1-48E5-46BD-86BA-61D3D340C82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3D5DC0E-A175-4F2E-A7D2-EBF291897C80}" type="pres">
      <dgm:prSet presAssocID="{330AD84B-3DE4-4D0C-BE0F-27D88D914D43}" presName="sibTrans" presStyleLbl="bgSibTrans2D1" presStyleIdx="1" presStyleCnt="3"/>
      <dgm:spPr/>
      <dgm:t>
        <a:bodyPr/>
        <a:lstStyle/>
        <a:p>
          <a:endParaRPr lang="es-CO"/>
        </a:p>
      </dgm:t>
    </dgm:pt>
    <dgm:pt modelId="{417A5D9A-F37E-4A3E-B4C0-A7C1AB0F7F21}" type="pres">
      <dgm:prSet presAssocID="{ED70774F-328D-4253-9991-AFF9115E7F32}" presName="compNode" presStyleCnt="0"/>
      <dgm:spPr/>
      <dgm:t>
        <a:bodyPr/>
        <a:lstStyle/>
        <a:p>
          <a:endParaRPr lang="es-CO"/>
        </a:p>
      </dgm:t>
    </dgm:pt>
    <dgm:pt modelId="{0EFF9470-692B-4392-B432-B3B29FF6CB90}" type="pres">
      <dgm:prSet presAssocID="{ED70774F-328D-4253-9991-AFF9115E7F32}" presName="dummyConnPt" presStyleCnt="0"/>
      <dgm:spPr/>
      <dgm:t>
        <a:bodyPr/>
        <a:lstStyle/>
        <a:p>
          <a:endParaRPr lang="es-CO"/>
        </a:p>
      </dgm:t>
    </dgm:pt>
    <dgm:pt modelId="{7D830FFB-D3DA-4A54-92E3-CAB1BB4F0159}" type="pres">
      <dgm:prSet presAssocID="{ED70774F-328D-4253-9991-AFF9115E7F3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89538C1-3391-4BF5-9AE2-DF9835DABB72}" type="pres">
      <dgm:prSet presAssocID="{3C17CB74-F405-41DE-B6CB-3360558E76F4}" presName="sibTrans" presStyleLbl="bgSibTrans2D1" presStyleIdx="2" presStyleCnt="3"/>
      <dgm:spPr/>
      <dgm:t>
        <a:bodyPr/>
        <a:lstStyle/>
        <a:p>
          <a:endParaRPr lang="es-CO"/>
        </a:p>
      </dgm:t>
    </dgm:pt>
    <dgm:pt modelId="{56D41205-E307-49AA-9001-737F5EA5491A}" type="pres">
      <dgm:prSet presAssocID="{08CF6F99-410E-4E14-A784-7F5F0D1F2660}" presName="compNode" presStyleCnt="0"/>
      <dgm:spPr/>
      <dgm:t>
        <a:bodyPr/>
        <a:lstStyle/>
        <a:p>
          <a:endParaRPr lang="es-CO"/>
        </a:p>
      </dgm:t>
    </dgm:pt>
    <dgm:pt modelId="{CAB28C95-F845-45DD-9F86-23EEB42A4930}" type="pres">
      <dgm:prSet presAssocID="{08CF6F99-410E-4E14-A784-7F5F0D1F2660}" presName="dummyConnPt" presStyleCnt="0"/>
      <dgm:spPr/>
      <dgm:t>
        <a:bodyPr/>
        <a:lstStyle/>
        <a:p>
          <a:endParaRPr lang="es-CO"/>
        </a:p>
      </dgm:t>
    </dgm:pt>
    <dgm:pt modelId="{DFE11F76-2361-4760-B06C-EC92F91BD008}" type="pres">
      <dgm:prSet presAssocID="{08CF6F99-410E-4E14-A784-7F5F0D1F266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7763F28D-E929-47B2-BCEF-216C365DC62A}" type="presOf" srcId="{766582D1-48E5-46BD-86BA-61D3D340C821}" destId="{90621ABB-0D2B-402A-888A-D5D4AAC62866}" srcOrd="0" destOrd="0" presId="urn:microsoft.com/office/officeart/2005/8/layout/bProcess4"/>
    <dgm:cxn modelId="{41F90EA5-09BD-4C0E-BAFF-B0B3C76C81F2}" type="presOf" srcId="{3C17CB74-F405-41DE-B6CB-3360558E76F4}" destId="{889538C1-3391-4BF5-9AE2-DF9835DABB72}" srcOrd="0" destOrd="0" presId="urn:microsoft.com/office/officeart/2005/8/layout/bProcess4"/>
    <dgm:cxn modelId="{4AA72BAA-5ADB-4FF1-8167-4FB7CA68D013}" type="presOf" srcId="{ED70774F-328D-4253-9991-AFF9115E7F32}" destId="{7D830FFB-D3DA-4A54-92E3-CAB1BB4F0159}" srcOrd="0" destOrd="0" presId="urn:microsoft.com/office/officeart/2005/8/layout/bProcess4"/>
    <dgm:cxn modelId="{549BF33E-985C-4FE2-8701-406A30376A1A}" srcId="{6C2E150A-515E-4138-BD55-BECEB6F44FF5}" destId="{766582D1-48E5-46BD-86BA-61D3D340C821}" srcOrd="1" destOrd="0" parTransId="{D13C0726-F73D-497D-8467-E054B6CCB041}" sibTransId="{330AD84B-3DE4-4D0C-BE0F-27D88D914D43}"/>
    <dgm:cxn modelId="{63E5F24A-1E38-4747-AC10-4510670E10A1}" type="presOf" srcId="{65116C5C-0B8C-4DB1-A93D-09BF04944B62}" destId="{24A879C8-A74C-4286-A00D-D2819F2AAB12}" srcOrd="0" destOrd="0" presId="urn:microsoft.com/office/officeart/2005/8/layout/bProcess4"/>
    <dgm:cxn modelId="{D087DC1F-5A72-419A-8CCA-C09FFC969534}" srcId="{6C2E150A-515E-4138-BD55-BECEB6F44FF5}" destId="{3CB878D4-BEDF-4A0D-8D17-39D932684D5B}" srcOrd="0" destOrd="0" parTransId="{419D5E50-7B82-424A-B133-67525D216A34}" sibTransId="{65116C5C-0B8C-4DB1-A93D-09BF04944B62}"/>
    <dgm:cxn modelId="{4E098331-C695-46A0-8BB1-CB35EF017125}" type="presOf" srcId="{330AD84B-3DE4-4D0C-BE0F-27D88D914D43}" destId="{13D5DC0E-A175-4F2E-A7D2-EBF291897C80}" srcOrd="0" destOrd="0" presId="urn:microsoft.com/office/officeart/2005/8/layout/bProcess4"/>
    <dgm:cxn modelId="{E8AE2C76-FBE3-4A67-B83A-E3991D8D2733}" type="presOf" srcId="{3CB878D4-BEDF-4A0D-8D17-39D932684D5B}" destId="{4EBDF6B5-E242-4755-A5B9-8FBE8AACAEB9}" srcOrd="0" destOrd="0" presId="urn:microsoft.com/office/officeart/2005/8/layout/bProcess4"/>
    <dgm:cxn modelId="{17378F0C-EB3B-46FB-A17C-BC53E117382E}" type="presOf" srcId="{08CF6F99-410E-4E14-A784-7F5F0D1F2660}" destId="{DFE11F76-2361-4760-B06C-EC92F91BD008}" srcOrd="0" destOrd="0" presId="urn:microsoft.com/office/officeart/2005/8/layout/bProcess4"/>
    <dgm:cxn modelId="{D8AEA9F3-F74C-460D-BB0A-AA63AA5FF550}" srcId="{6C2E150A-515E-4138-BD55-BECEB6F44FF5}" destId="{ED70774F-328D-4253-9991-AFF9115E7F32}" srcOrd="2" destOrd="0" parTransId="{D29439D0-E242-4C1C-A086-183D033074E5}" sibTransId="{3C17CB74-F405-41DE-B6CB-3360558E76F4}"/>
    <dgm:cxn modelId="{0F92E746-CCF8-4A4B-8C16-CA9415EE02C0}" srcId="{6C2E150A-515E-4138-BD55-BECEB6F44FF5}" destId="{08CF6F99-410E-4E14-A784-7F5F0D1F2660}" srcOrd="3" destOrd="0" parTransId="{528CD799-B8A0-4478-9658-567C12B797D2}" sibTransId="{C6924536-0EF8-4AA9-9C73-5C8B5F08DFCE}"/>
    <dgm:cxn modelId="{DE9E4B5F-212D-481E-900D-31043CAA8D64}" type="presOf" srcId="{6C2E150A-515E-4138-BD55-BECEB6F44FF5}" destId="{1508066B-8C32-4E82-91AC-B836359E72B7}" srcOrd="0" destOrd="0" presId="urn:microsoft.com/office/officeart/2005/8/layout/bProcess4"/>
    <dgm:cxn modelId="{80BA15DB-8059-4DD8-9AEF-60109C6CBDF4}" type="presParOf" srcId="{1508066B-8C32-4E82-91AC-B836359E72B7}" destId="{4274BE03-4D1D-437D-A203-6ECDBF71842D}" srcOrd="0" destOrd="0" presId="urn:microsoft.com/office/officeart/2005/8/layout/bProcess4"/>
    <dgm:cxn modelId="{470A2952-1FCC-4994-A059-049A29F3C589}" type="presParOf" srcId="{4274BE03-4D1D-437D-A203-6ECDBF71842D}" destId="{AE1759F0-E1B7-473C-AFF1-A496ED4599E4}" srcOrd="0" destOrd="0" presId="urn:microsoft.com/office/officeart/2005/8/layout/bProcess4"/>
    <dgm:cxn modelId="{8882B2B9-8609-4C56-B65F-78CFCBC9CE9B}" type="presParOf" srcId="{4274BE03-4D1D-437D-A203-6ECDBF71842D}" destId="{4EBDF6B5-E242-4755-A5B9-8FBE8AACAEB9}" srcOrd="1" destOrd="0" presId="urn:microsoft.com/office/officeart/2005/8/layout/bProcess4"/>
    <dgm:cxn modelId="{C1C4E23D-53DC-4FE2-93A7-7D388892DA81}" type="presParOf" srcId="{1508066B-8C32-4E82-91AC-B836359E72B7}" destId="{24A879C8-A74C-4286-A00D-D2819F2AAB12}" srcOrd="1" destOrd="0" presId="urn:microsoft.com/office/officeart/2005/8/layout/bProcess4"/>
    <dgm:cxn modelId="{86F65898-F679-469A-9E31-26AEB42AE5C8}" type="presParOf" srcId="{1508066B-8C32-4E82-91AC-B836359E72B7}" destId="{575C2FEF-24F2-45D5-9318-5476B9B2A635}" srcOrd="2" destOrd="0" presId="urn:microsoft.com/office/officeart/2005/8/layout/bProcess4"/>
    <dgm:cxn modelId="{9F9C9320-6536-451F-A5F8-2575464DEAFD}" type="presParOf" srcId="{575C2FEF-24F2-45D5-9318-5476B9B2A635}" destId="{E4FD3B2E-C7F9-4576-B40E-14660005F192}" srcOrd="0" destOrd="0" presId="urn:microsoft.com/office/officeart/2005/8/layout/bProcess4"/>
    <dgm:cxn modelId="{07331458-0729-4858-A9EE-38624C0559C9}" type="presParOf" srcId="{575C2FEF-24F2-45D5-9318-5476B9B2A635}" destId="{90621ABB-0D2B-402A-888A-D5D4AAC62866}" srcOrd="1" destOrd="0" presId="urn:microsoft.com/office/officeart/2005/8/layout/bProcess4"/>
    <dgm:cxn modelId="{464715A6-9BF9-4BE9-8017-5402866255BE}" type="presParOf" srcId="{1508066B-8C32-4E82-91AC-B836359E72B7}" destId="{13D5DC0E-A175-4F2E-A7D2-EBF291897C80}" srcOrd="3" destOrd="0" presId="urn:microsoft.com/office/officeart/2005/8/layout/bProcess4"/>
    <dgm:cxn modelId="{1857B28A-0956-42EE-89AD-8878415945BE}" type="presParOf" srcId="{1508066B-8C32-4E82-91AC-B836359E72B7}" destId="{417A5D9A-F37E-4A3E-B4C0-A7C1AB0F7F21}" srcOrd="4" destOrd="0" presId="urn:microsoft.com/office/officeart/2005/8/layout/bProcess4"/>
    <dgm:cxn modelId="{55A5E243-7051-4E04-94DC-5346E083FF41}" type="presParOf" srcId="{417A5D9A-F37E-4A3E-B4C0-A7C1AB0F7F21}" destId="{0EFF9470-692B-4392-B432-B3B29FF6CB90}" srcOrd="0" destOrd="0" presId="urn:microsoft.com/office/officeart/2005/8/layout/bProcess4"/>
    <dgm:cxn modelId="{B4F8C476-5958-4987-9DD0-A362A472397C}" type="presParOf" srcId="{417A5D9A-F37E-4A3E-B4C0-A7C1AB0F7F21}" destId="{7D830FFB-D3DA-4A54-92E3-CAB1BB4F0159}" srcOrd="1" destOrd="0" presId="urn:microsoft.com/office/officeart/2005/8/layout/bProcess4"/>
    <dgm:cxn modelId="{8F510C0B-F19E-4BA3-9383-FA11F8D11B93}" type="presParOf" srcId="{1508066B-8C32-4E82-91AC-B836359E72B7}" destId="{889538C1-3391-4BF5-9AE2-DF9835DABB72}" srcOrd="5" destOrd="0" presId="urn:microsoft.com/office/officeart/2005/8/layout/bProcess4"/>
    <dgm:cxn modelId="{665E3CC6-4F0C-44A0-A26D-03ED6BA45CB0}" type="presParOf" srcId="{1508066B-8C32-4E82-91AC-B836359E72B7}" destId="{56D41205-E307-49AA-9001-737F5EA5491A}" srcOrd="6" destOrd="0" presId="urn:microsoft.com/office/officeart/2005/8/layout/bProcess4"/>
    <dgm:cxn modelId="{8125A782-5487-468D-863F-B4A48B74AEB1}" type="presParOf" srcId="{56D41205-E307-49AA-9001-737F5EA5491A}" destId="{CAB28C95-F845-45DD-9F86-23EEB42A4930}" srcOrd="0" destOrd="0" presId="urn:microsoft.com/office/officeart/2005/8/layout/bProcess4"/>
    <dgm:cxn modelId="{5932EDC0-DD4C-4C59-9A71-61ACF1626519}" type="presParOf" srcId="{56D41205-E307-49AA-9001-737F5EA5491A}" destId="{DFE11F76-2361-4760-B06C-EC92F91BD008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40CA1EED-019B-4788-B3F8-09315BDF4F42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CO"/>
        </a:p>
      </dgm:t>
    </dgm:pt>
    <dgm:pt modelId="{A13B46C1-A39F-43AE-92A2-E0BD9BB0CD6F}">
      <dgm:prSet/>
      <dgm:spPr/>
      <dgm:t>
        <a:bodyPr/>
        <a:lstStyle/>
        <a:p>
          <a:pPr rtl="0"/>
          <a:r>
            <a:rPr lang="es-CO" dirty="0"/>
            <a:t>El tratamiento puede causar durante el embarazo</a:t>
          </a:r>
        </a:p>
      </dgm:t>
    </dgm:pt>
    <dgm:pt modelId="{1AFB03C1-5DA6-4FFE-ACA6-3C6EC921C83E}" type="parTrans" cxnId="{B773FA5F-D07C-4E7A-A65A-09984995A9AA}">
      <dgm:prSet/>
      <dgm:spPr/>
      <dgm:t>
        <a:bodyPr/>
        <a:lstStyle/>
        <a:p>
          <a:endParaRPr lang="es-CO"/>
        </a:p>
      </dgm:t>
    </dgm:pt>
    <dgm:pt modelId="{7F6D80D7-0419-413E-BB75-918F528C6158}" type="sibTrans" cxnId="{B773FA5F-D07C-4E7A-A65A-09984995A9AA}">
      <dgm:prSet/>
      <dgm:spPr/>
      <dgm:t>
        <a:bodyPr/>
        <a:lstStyle/>
        <a:p>
          <a:endParaRPr lang="es-CO"/>
        </a:p>
      </dgm:t>
    </dgm:pt>
    <dgm:pt modelId="{BEB61A76-4692-4837-ADCA-007DA3F07FC7}">
      <dgm:prSet/>
      <dgm:spPr/>
      <dgm:t>
        <a:bodyPr/>
        <a:lstStyle/>
        <a:p>
          <a:r>
            <a:rPr lang="es-CO"/>
            <a:t>Hemorragias</a:t>
          </a:r>
        </a:p>
      </dgm:t>
    </dgm:pt>
    <dgm:pt modelId="{085D672B-C776-4B85-8D24-1E60EC45F923}" type="parTrans" cxnId="{708FBB95-0E09-4346-AFEE-EA998FA886B2}">
      <dgm:prSet/>
      <dgm:spPr/>
      <dgm:t>
        <a:bodyPr/>
        <a:lstStyle/>
        <a:p>
          <a:endParaRPr lang="es-CO"/>
        </a:p>
      </dgm:t>
    </dgm:pt>
    <dgm:pt modelId="{945D210E-3F5C-4595-8E58-A3431A3FCD96}" type="sibTrans" cxnId="{708FBB95-0E09-4346-AFEE-EA998FA886B2}">
      <dgm:prSet/>
      <dgm:spPr/>
      <dgm:t>
        <a:bodyPr/>
        <a:lstStyle/>
        <a:p>
          <a:endParaRPr lang="es-CO"/>
        </a:p>
      </dgm:t>
    </dgm:pt>
    <dgm:pt modelId="{F221B6D2-6E4A-4B58-A52A-F813AF632125}">
      <dgm:prSet/>
      <dgm:spPr/>
      <dgm:t>
        <a:bodyPr/>
        <a:lstStyle/>
        <a:p>
          <a:r>
            <a:rPr lang="es-CO"/>
            <a:t>Aborto</a:t>
          </a:r>
          <a:endParaRPr lang="es-CO" dirty="0"/>
        </a:p>
      </dgm:t>
    </dgm:pt>
    <dgm:pt modelId="{AB2A7659-CB11-459A-BE86-5760BF297BD6}" type="parTrans" cxnId="{FD115975-7AC0-434E-95AB-5C361BC8F806}">
      <dgm:prSet/>
      <dgm:spPr/>
      <dgm:t>
        <a:bodyPr/>
        <a:lstStyle/>
        <a:p>
          <a:endParaRPr lang="es-CO"/>
        </a:p>
      </dgm:t>
    </dgm:pt>
    <dgm:pt modelId="{DDCCB5FC-8BFD-4367-9596-26C846F1186E}" type="sibTrans" cxnId="{FD115975-7AC0-434E-95AB-5C361BC8F806}">
      <dgm:prSet/>
      <dgm:spPr/>
      <dgm:t>
        <a:bodyPr/>
        <a:lstStyle/>
        <a:p>
          <a:endParaRPr lang="es-CO"/>
        </a:p>
      </dgm:t>
    </dgm:pt>
    <dgm:pt modelId="{823B0A0A-6FEC-4F29-BF67-15993CCDB0C6}">
      <dgm:prSet/>
      <dgm:spPr/>
      <dgm:t>
        <a:bodyPr/>
        <a:lstStyle/>
        <a:p>
          <a:r>
            <a:rPr lang="es-CO"/>
            <a:t>Parto pretermino</a:t>
          </a:r>
          <a:endParaRPr lang="es-CO" dirty="0"/>
        </a:p>
      </dgm:t>
    </dgm:pt>
    <dgm:pt modelId="{864DD4F3-8E9D-41B0-8BDD-DDBDF48721B4}" type="parTrans" cxnId="{9471829A-0893-4089-8758-E25BF868D3C1}">
      <dgm:prSet/>
      <dgm:spPr/>
      <dgm:t>
        <a:bodyPr/>
        <a:lstStyle/>
        <a:p>
          <a:endParaRPr lang="es-CO"/>
        </a:p>
      </dgm:t>
    </dgm:pt>
    <dgm:pt modelId="{C8FFE07D-6B7B-4F5F-A7FE-B9B817E29A06}" type="sibTrans" cxnId="{9471829A-0893-4089-8758-E25BF868D3C1}">
      <dgm:prSet/>
      <dgm:spPr/>
      <dgm:t>
        <a:bodyPr/>
        <a:lstStyle/>
        <a:p>
          <a:endParaRPr lang="es-CO"/>
        </a:p>
      </dgm:t>
    </dgm:pt>
    <dgm:pt modelId="{62095B0C-665B-4BB1-BDF6-A95E7B1642E4}">
      <dgm:prSet/>
      <dgm:spPr/>
      <dgm:t>
        <a:bodyPr/>
        <a:lstStyle/>
        <a:p>
          <a:r>
            <a:rPr lang="es-CO"/>
            <a:t>Resección incompleta de la lesiona</a:t>
          </a:r>
          <a:endParaRPr lang="es-CO" dirty="0"/>
        </a:p>
      </dgm:t>
    </dgm:pt>
    <dgm:pt modelId="{F76692F1-07D2-49AA-B460-55898ABAB111}" type="parTrans" cxnId="{BBC0CE76-6184-46BA-9F3E-B2AF4F361CC1}">
      <dgm:prSet/>
      <dgm:spPr/>
      <dgm:t>
        <a:bodyPr/>
        <a:lstStyle/>
        <a:p>
          <a:endParaRPr lang="es-CO"/>
        </a:p>
      </dgm:t>
    </dgm:pt>
    <dgm:pt modelId="{6621B7E8-14E7-4058-AF79-86DB1EB446B0}" type="sibTrans" cxnId="{BBC0CE76-6184-46BA-9F3E-B2AF4F361CC1}">
      <dgm:prSet/>
      <dgm:spPr/>
      <dgm:t>
        <a:bodyPr/>
        <a:lstStyle/>
        <a:p>
          <a:endParaRPr lang="es-CO"/>
        </a:p>
      </dgm:t>
    </dgm:pt>
    <dgm:pt modelId="{1BE9769F-1D26-46CD-9BA6-132EC4135A86}" type="pres">
      <dgm:prSet presAssocID="{40CA1EED-019B-4788-B3F8-09315BDF4F42}" presName="linear" presStyleCnt="0">
        <dgm:presLayoutVars>
          <dgm:dir/>
          <dgm:animLvl val="lvl"/>
          <dgm:resizeHandles val="exact"/>
        </dgm:presLayoutVars>
      </dgm:prSet>
      <dgm:spPr/>
    </dgm:pt>
    <dgm:pt modelId="{47AC967A-A19B-4882-A158-4A87A99DDF40}" type="pres">
      <dgm:prSet presAssocID="{A13B46C1-A39F-43AE-92A2-E0BD9BB0CD6F}" presName="parentLin" presStyleCnt="0"/>
      <dgm:spPr/>
    </dgm:pt>
    <dgm:pt modelId="{524D5138-3BD2-495D-897C-28CDEAE2185F}" type="pres">
      <dgm:prSet presAssocID="{A13B46C1-A39F-43AE-92A2-E0BD9BB0CD6F}" presName="parentLeftMargin" presStyleLbl="node1" presStyleIdx="0" presStyleCnt="1"/>
      <dgm:spPr/>
    </dgm:pt>
    <dgm:pt modelId="{8F2AA173-35CF-400B-AE21-9D6390FF3B9C}" type="pres">
      <dgm:prSet presAssocID="{A13B46C1-A39F-43AE-92A2-E0BD9BB0CD6F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60910185-A661-44A6-AAD8-3593AC1C9E79}" type="pres">
      <dgm:prSet presAssocID="{A13B46C1-A39F-43AE-92A2-E0BD9BB0CD6F}" presName="negativeSpace" presStyleCnt="0"/>
      <dgm:spPr/>
    </dgm:pt>
    <dgm:pt modelId="{64DF1602-08A3-4CCA-88D9-3FFD247F8F50}" type="pres">
      <dgm:prSet presAssocID="{A13B46C1-A39F-43AE-92A2-E0BD9BB0CD6F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B6D6A621-CD19-424B-B953-B0C738DDE661}" type="presOf" srcId="{BEB61A76-4692-4837-ADCA-007DA3F07FC7}" destId="{64DF1602-08A3-4CCA-88D9-3FFD247F8F50}" srcOrd="0" destOrd="0" presId="urn:microsoft.com/office/officeart/2005/8/layout/list1"/>
    <dgm:cxn modelId="{AE46ED31-2F20-4ECE-A2F4-DEA5BAA6DA8A}" type="presOf" srcId="{823B0A0A-6FEC-4F29-BF67-15993CCDB0C6}" destId="{64DF1602-08A3-4CCA-88D9-3FFD247F8F50}" srcOrd="0" destOrd="2" presId="urn:microsoft.com/office/officeart/2005/8/layout/list1"/>
    <dgm:cxn modelId="{B773FA5F-D07C-4E7A-A65A-09984995A9AA}" srcId="{40CA1EED-019B-4788-B3F8-09315BDF4F42}" destId="{A13B46C1-A39F-43AE-92A2-E0BD9BB0CD6F}" srcOrd="0" destOrd="0" parTransId="{1AFB03C1-5DA6-4FFE-ACA6-3C6EC921C83E}" sibTransId="{7F6D80D7-0419-413E-BB75-918F528C6158}"/>
    <dgm:cxn modelId="{FABB3268-7ED4-4AC8-92CB-B6D7A27663DE}" type="presOf" srcId="{40CA1EED-019B-4788-B3F8-09315BDF4F42}" destId="{1BE9769F-1D26-46CD-9BA6-132EC4135A86}" srcOrd="0" destOrd="0" presId="urn:microsoft.com/office/officeart/2005/8/layout/list1"/>
    <dgm:cxn modelId="{2F5EEB4E-1320-47FA-A5DB-3EAF293D4FBF}" type="presOf" srcId="{A13B46C1-A39F-43AE-92A2-E0BD9BB0CD6F}" destId="{524D5138-3BD2-495D-897C-28CDEAE2185F}" srcOrd="0" destOrd="0" presId="urn:microsoft.com/office/officeart/2005/8/layout/list1"/>
    <dgm:cxn modelId="{FD115975-7AC0-434E-95AB-5C361BC8F806}" srcId="{A13B46C1-A39F-43AE-92A2-E0BD9BB0CD6F}" destId="{F221B6D2-6E4A-4B58-A52A-F813AF632125}" srcOrd="1" destOrd="0" parTransId="{AB2A7659-CB11-459A-BE86-5760BF297BD6}" sibTransId="{DDCCB5FC-8BFD-4367-9596-26C846F1186E}"/>
    <dgm:cxn modelId="{BBC0CE76-6184-46BA-9F3E-B2AF4F361CC1}" srcId="{A13B46C1-A39F-43AE-92A2-E0BD9BB0CD6F}" destId="{62095B0C-665B-4BB1-BDF6-A95E7B1642E4}" srcOrd="3" destOrd="0" parTransId="{F76692F1-07D2-49AA-B460-55898ABAB111}" sibTransId="{6621B7E8-14E7-4058-AF79-86DB1EB446B0}"/>
    <dgm:cxn modelId="{8C163D8F-6B2B-48D6-BA74-2BFF9B12D83D}" type="presOf" srcId="{62095B0C-665B-4BB1-BDF6-A95E7B1642E4}" destId="{64DF1602-08A3-4CCA-88D9-3FFD247F8F50}" srcOrd="0" destOrd="3" presId="urn:microsoft.com/office/officeart/2005/8/layout/list1"/>
    <dgm:cxn modelId="{F610D392-A9B4-44B2-9EC1-7CB378EC032D}" type="presOf" srcId="{A13B46C1-A39F-43AE-92A2-E0BD9BB0CD6F}" destId="{8F2AA173-35CF-400B-AE21-9D6390FF3B9C}" srcOrd="1" destOrd="0" presId="urn:microsoft.com/office/officeart/2005/8/layout/list1"/>
    <dgm:cxn modelId="{708FBB95-0E09-4346-AFEE-EA998FA886B2}" srcId="{A13B46C1-A39F-43AE-92A2-E0BD9BB0CD6F}" destId="{BEB61A76-4692-4837-ADCA-007DA3F07FC7}" srcOrd="0" destOrd="0" parTransId="{085D672B-C776-4B85-8D24-1E60EC45F923}" sibTransId="{945D210E-3F5C-4595-8E58-A3431A3FCD96}"/>
    <dgm:cxn modelId="{9471829A-0893-4089-8758-E25BF868D3C1}" srcId="{A13B46C1-A39F-43AE-92A2-E0BD9BB0CD6F}" destId="{823B0A0A-6FEC-4F29-BF67-15993CCDB0C6}" srcOrd="2" destOrd="0" parTransId="{864DD4F3-8E9D-41B0-8BDD-DDBDF48721B4}" sibTransId="{C8FFE07D-6B7B-4F5F-A7FE-B9B817E29A06}"/>
    <dgm:cxn modelId="{C7D38FB3-962A-4B40-B376-A856C6D0031D}" type="presOf" srcId="{F221B6D2-6E4A-4B58-A52A-F813AF632125}" destId="{64DF1602-08A3-4CCA-88D9-3FFD247F8F50}" srcOrd="0" destOrd="1" presId="urn:microsoft.com/office/officeart/2005/8/layout/list1"/>
    <dgm:cxn modelId="{6FD5FF74-2249-4261-978A-6663C79028FA}" type="presParOf" srcId="{1BE9769F-1D26-46CD-9BA6-132EC4135A86}" destId="{47AC967A-A19B-4882-A158-4A87A99DDF40}" srcOrd="0" destOrd="0" presId="urn:microsoft.com/office/officeart/2005/8/layout/list1"/>
    <dgm:cxn modelId="{0821C66E-B5D8-459D-8993-B48CED6EFF4A}" type="presParOf" srcId="{47AC967A-A19B-4882-A158-4A87A99DDF40}" destId="{524D5138-3BD2-495D-897C-28CDEAE2185F}" srcOrd="0" destOrd="0" presId="urn:microsoft.com/office/officeart/2005/8/layout/list1"/>
    <dgm:cxn modelId="{902B4782-82A4-4CBA-B719-E5684F25C29C}" type="presParOf" srcId="{47AC967A-A19B-4882-A158-4A87A99DDF40}" destId="{8F2AA173-35CF-400B-AE21-9D6390FF3B9C}" srcOrd="1" destOrd="0" presId="urn:microsoft.com/office/officeart/2005/8/layout/list1"/>
    <dgm:cxn modelId="{17F0DE26-E787-4333-B222-12B1D3E08538}" type="presParOf" srcId="{1BE9769F-1D26-46CD-9BA6-132EC4135A86}" destId="{60910185-A661-44A6-AAD8-3593AC1C9E79}" srcOrd="1" destOrd="0" presId="urn:microsoft.com/office/officeart/2005/8/layout/list1"/>
    <dgm:cxn modelId="{A2DDB275-3000-4B53-8A1F-664F30620B1D}" type="presParOf" srcId="{1BE9769F-1D26-46CD-9BA6-132EC4135A86}" destId="{64DF1602-08A3-4CCA-88D9-3FFD247F8F50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B6461FB-C5FC-4D74-9051-AFA0253B9877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FFBCECCF-6CB6-4795-A1FF-AB30B3761C02}">
      <dgm:prSet/>
      <dgm:spPr/>
      <dgm:t>
        <a:bodyPr/>
        <a:lstStyle/>
        <a:p>
          <a:pPr rtl="0"/>
          <a:r>
            <a:rPr lang="es-CO"/>
            <a:t>Varios problemas para el manejo</a:t>
          </a:r>
        </a:p>
      </dgm:t>
    </dgm:pt>
    <dgm:pt modelId="{2C59F4B8-92A1-41D9-95AB-A51779E8BFD3}" type="parTrans" cxnId="{DCF7C62B-BB4B-461B-8962-35761EC77B2D}">
      <dgm:prSet/>
      <dgm:spPr/>
      <dgm:t>
        <a:bodyPr/>
        <a:lstStyle/>
        <a:p>
          <a:endParaRPr lang="es-CO"/>
        </a:p>
      </dgm:t>
    </dgm:pt>
    <dgm:pt modelId="{1F04E3EF-2103-4E15-9516-E9B9EAE221CA}" type="sibTrans" cxnId="{DCF7C62B-BB4B-461B-8962-35761EC77B2D}">
      <dgm:prSet/>
      <dgm:spPr/>
      <dgm:t>
        <a:bodyPr/>
        <a:lstStyle/>
        <a:p>
          <a:endParaRPr lang="es-CO"/>
        </a:p>
      </dgm:t>
    </dgm:pt>
    <dgm:pt modelId="{B9CEF8D5-8344-4D7F-82C4-AD6BF1C99385}">
      <dgm:prSet/>
      <dgm:spPr/>
      <dgm:t>
        <a:bodyPr/>
        <a:lstStyle/>
        <a:p>
          <a:r>
            <a:rPr lang="es-CO" dirty="0"/>
            <a:t>Los datos sobre la evolución espontánea de una neoplasia </a:t>
          </a:r>
          <a:r>
            <a:rPr lang="es-CO" dirty="0" err="1"/>
            <a:t>intraepitelial</a:t>
          </a:r>
          <a:r>
            <a:rPr lang="es-CO" dirty="0"/>
            <a:t> durante el embarazo son muy diversas.</a:t>
          </a:r>
        </a:p>
      </dgm:t>
    </dgm:pt>
    <dgm:pt modelId="{963BEAB4-6D20-475D-9D3B-A2A829254215}" type="parTrans" cxnId="{21F2BE4A-EA58-46B1-8D29-84C8B3BFE48C}">
      <dgm:prSet/>
      <dgm:spPr/>
      <dgm:t>
        <a:bodyPr/>
        <a:lstStyle/>
        <a:p>
          <a:endParaRPr lang="es-CO"/>
        </a:p>
      </dgm:t>
    </dgm:pt>
    <dgm:pt modelId="{CD2E4FFC-26FD-4A97-B33A-D2BE83FF9176}" type="sibTrans" cxnId="{21F2BE4A-EA58-46B1-8D29-84C8B3BFE48C}">
      <dgm:prSet/>
      <dgm:spPr/>
      <dgm:t>
        <a:bodyPr/>
        <a:lstStyle/>
        <a:p>
          <a:endParaRPr lang="es-CO"/>
        </a:p>
      </dgm:t>
    </dgm:pt>
    <dgm:pt modelId="{60DDCEDC-7683-4DAE-B72C-4DB9F290B77A}">
      <dgm:prSet/>
      <dgm:spPr/>
      <dgm:t>
        <a:bodyPr/>
        <a:lstStyle/>
        <a:p>
          <a:r>
            <a:rPr lang="es-CO" dirty="0"/>
            <a:t>Una proporción importante de pacientes se pierden del seguimiento después del parto, lo que resultaría en que lesiones de alto grado (NIC 2 - 3) que pueden progresar a carcinoma invasivo no son detectadas ni tratadas</a:t>
          </a:r>
        </a:p>
      </dgm:t>
    </dgm:pt>
    <dgm:pt modelId="{736C4C2F-DB8D-4BD7-974E-5BECD3CA509F}" type="parTrans" cxnId="{64669ED1-F01F-4C4D-BD95-7ED091452EBF}">
      <dgm:prSet/>
      <dgm:spPr/>
      <dgm:t>
        <a:bodyPr/>
        <a:lstStyle/>
        <a:p>
          <a:endParaRPr lang="es-CO"/>
        </a:p>
      </dgm:t>
    </dgm:pt>
    <dgm:pt modelId="{E9CF7D08-81BC-4466-80A0-AD5551F64C0E}" type="sibTrans" cxnId="{64669ED1-F01F-4C4D-BD95-7ED091452EBF}">
      <dgm:prSet/>
      <dgm:spPr/>
      <dgm:t>
        <a:bodyPr/>
        <a:lstStyle/>
        <a:p>
          <a:endParaRPr lang="es-CO"/>
        </a:p>
      </dgm:t>
    </dgm:pt>
    <dgm:pt modelId="{A87FFCF5-3712-4352-8262-C4F5709A4992}">
      <dgm:prSet/>
      <dgm:spPr/>
      <dgm:t>
        <a:bodyPr/>
        <a:lstStyle/>
        <a:p>
          <a:r>
            <a:rPr lang="es-CO" dirty="0"/>
            <a:t>La sobrevida de las pacientes con Carcinoma invasivo que son diagnosticadas en el postparto es menor que las diagnosticas antes del embarazo</a:t>
          </a:r>
        </a:p>
      </dgm:t>
    </dgm:pt>
    <dgm:pt modelId="{83862034-1F5D-43DD-BAEB-2E83C2C40F39}" type="parTrans" cxnId="{821A9AF3-B967-4739-8D71-1656B4AD3E7B}">
      <dgm:prSet/>
      <dgm:spPr/>
      <dgm:t>
        <a:bodyPr/>
        <a:lstStyle/>
        <a:p>
          <a:endParaRPr lang="es-CO"/>
        </a:p>
      </dgm:t>
    </dgm:pt>
    <dgm:pt modelId="{529D7D75-0216-4DAD-8FA7-60E01BE463F4}" type="sibTrans" cxnId="{821A9AF3-B967-4739-8D71-1656B4AD3E7B}">
      <dgm:prSet/>
      <dgm:spPr/>
      <dgm:t>
        <a:bodyPr/>
        <a:lstStyle/>
        <a:p>
          <a:endParaRPr lang="es-CO"/>
        </a:p>
      </dgm:t>
    </dgm:pt>
    <dgm:pt modelId="{B3E22A7D-21D3-414C-BE9D-F235F43D7944}" type="pres">
      <dgm:prSet presAssocID="{BB6461FB-C5FC-4D74-9051-AFA0253B9877}" presName="linear" presStyleCnt="0">
        <dgm:presLayoutVars>
          <dgm:dir/>
          <dgm:animLvl val="lvl"/>
          <dgm:resizeHandles val="exact"/>
        </dgm:presLayoutVars>
      </dgm:prSet>
      <dgm:spPr/>
    </dgm:pt>
    <dgm:pt modelId="{2FB82D82-460B-494A-9A50-5295105F44E2}" type="pres">
      <dgm:prSet presAssocID="{FFBCECCF-6CB6-4795-A1FF-AB30B3761C02}" presName="parentLin" presStyleCnt="0"/>
      <dgm:spPr/>
    </dgm:pt>
    <dgm:pt modelId="{6226290C-059C-45B0-8BC4-BA31915D1C54}" type="pres">
      <dgm:prSet presAssocID="{FFBCECCF-6CB6-4795-A1FF-AB30B3761C02}" presName="parentLeftMargin" presStyleLbl="node1" presStyleIdx="0" presStyleCnt="1"/>
      <dgm:spPr/>
    </dgm:pt>
    <dgm:pt modelId="{1A74DB2F-A864-4DEB-BF32-B3C69FCACB5F}" type="pres">
      <dgm:prSet presAssocID="{FFBCECCF-6CB6-4795-A1FF-AB30B3761C02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4D3D4D89-2E77-46FB-9678-19A45D9EB918}" type="pres">
      <dgm:prSet presAssocID="{FFBCECCF-6CB6-4795-A1FF-AB30B3761C02}" presName="negativeSpace" presStyleCnt="0"/>
      <dgm:spPr/>
    </dgm:pt>
    <dgm:pt modelId="{39342B3F-2256-4497-985D-95B99872C86D}" type="pres">
      <dgm:prSet presAssocID="{FFBCECCF-6CB6-4795-A1FF-AB30B3761C02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BCEE5A15-7EDC-464B-AA1B-2EB591B26D38}" type="presOf" srcId="{B9CEF8D5-8344-4D7F-82C4-AD6BF1C99385}" destId="{39342B3F-2256-4497-985D-95B99872C86D}" srcOrd="0" destOrd="0" presId="urn:microsoft.com/office/officeart/2005/8/layout/list1"/>
    <dgm:cxn modelId="{DCF7C62B-BB4B-461B-8962-35761EC77B2D}" srcId="{BB6461FB-C5FC-4D74-9051-AFA0253B9877}" destId="{FFBCECCF-6CB6-4795-A1FF-AB30B3761C02}" srcOrd="0" destOrd="0" parTransId="{2C59F4B8-92A1-41D9-95AB-A51779E8BFD3}" sibTransId="{1F04E3EF-2103-4E15-9516-E9B9EAE221CA}"/>
    <dgm:cxn modelId="{EB7CCA5C-A318-46A7-B75B-E96107A9305C}" type="presOf" srcId="{A87FFCF5-3712-4352-8262-C4F5709A4992}" destId="{39342B3F-2256-4497-985D-95B99872C86D}" srcOrd="0" destOrd="2" presId="urn:microsoft.com/office/officeart/2005/8/layout/list1"/>
    <dgm:cxn modelId="{21F2BE4A-EA58-46B1-8D29-84C8B3BFE48C}" srcId="{FFBCECCF-6CB6-4795-A1FF-AB30B3761C02}" destId="{B9CEF8D5-8344-4D7F-82C4-AD6BF1C99385}" srcOrd="0" destOrd="0" parTransId="{963BEAB4-6D20-475D-9D3B-A2A829254215}" sibTransId="{CD2E4FFC-26FD-4A97-B33A-D2BE83FF9176}"/>
    <dgm:cxn modelId="{AA945A56-9F29-44B8-AE60-24339718C4A3}" type="presOf" srcId="{BB6461FB-C5FC-4D74-9051-AFA0253B9877}" destId="{B3E22A7D-21D3-414C-BE9D-F235F43D7944}" srcOrd="0" destOrd="0" presId="urn:microsoft.com/office/officeart/2005/8/layout/list1"/>
    <dgm:cxn modelId="{5908897A-2F0E-455F-B278-C10D6BF69B13}" type="presOf" srcId="{FFBCECCF-6CB6-4795-A1FF-AB30B3761C02}" destId="{6226290C-059C-45B0-8BC4-BA31915D1C54}" srcOrd="0" destOrd="0" presId="urn:microsoft.com/office/officeart/2005/8/layout/list1"/>
    <dgm:cxn modelId="{9CE893BC-F11E-4674-81C8-9081699406E8}" type="presOf" srcId="{FFBCECCF-6CB6-4795-A1FF-AB30B3761C02}" destId="{1A74DB2F-A864-4DEB-BF32-B3C69FCACB5F}" srcOrd="1" destOrd="0" presId="urn:microsoft.com/office/officeart/2005/8/layout/list1"/>
    <dgm:cxn modelId="{04E238C5-9E7F-4B75-87B1-A6857018B332}" type="presOf" srcId="{60DDCEDC-7683-4DAE-B72C-4DB9F290B77A}" destId="{39342B3F-2256-4497-985D-95B99872C86D}" srcOrd="0" destOrd="1" presId="urn:microsoft.com/office/officeart/2005/8/layout/list1"/>
    <dgm:cxn modelId="{64669ED1-F01F-4C4D-BD95-7ED091452EBF}" srcId="{FFBCECCF-6CB6-4795-A1FF-AB30B3761C02}" destId="{60DDCEDC-7683-4DAE-B72C-4DB9F290B77A}" srcOrd="1" destOrd="0" parTransId="{736C4C2F-DB8D-4BD7-974E-5BECD3CA509F}" sibTransId="{E9CF7D08-81BC-4466-80A0-AD5551F64C0E}"/>
    <dgm:cxn modelId="{821A9AF3-B967-4739-8D71-1656B4AD3E7B}" srcId="{FFBCECCF-6CB6-4795-A1FF-AB30B3761C02}" destId="{A87FFCF5-3712-4352-8262-C4F5709A4992}" srcOrd="2" destOrd="0" parTransId="{83862034-1F5D-43DD-BAEB-2E83C2C40F39}" sibTransId="{529D7D75-0216-4DAD-8FA7-60E01BE463F4}"/>
    <dgm:cxn modelId="{F2B3C35D-ED25-4A82-8EAD-71DE514660EB}" type="presParOf" srcId="{B3E22A7D-21D3-414C-BE9D-F235F43D7944}" destId="{2FB82D82-460B-494A-9A50-5295105F44E2}" srcOrd="0" destOrd="0" presId="urn:microsoft.com/office/officeart/2005/8/layout/list1"/>
    <dgm:cxn modelId="{18736687-1920-4B25-93AD-30BAA337EA9A}" type="presParOf" srcId="{2FB82D82-460B-494A-9A50-5295105F44E2}" destId="{6226290C-059C-45B0-8BC4-BA31915D1C54}" srcOrd="0" destOrd="0" presId="urn:microsoft.com/office/officeart/2005/8/layout/list1"/>
    <dgm:cxn modelId="{F1AE8AC6-C593-41EB-B9D9-F4D1BE153B51}" type="presParOf" srcId="{2FB82D82-460B-494A-9A50-5295105F44E2}" destId="{1A74DB2F-A864-4DEB-BF32-B3C69FCACB5F}" srcOrd="1" destOrd="0" presId="urn:microsoft.com/office/officeart/2005/8/layout/list1"/>
    <dgm:cxn modelId="{6B3381B7-52CA-4A17-82A6-AACF95DD190B}" type="presParOf" srcId="{B3E22A7D-21D3-414C-BE9D-F235F43D7944}" destId="{4D3D4D89-2E77-46FB-9678-19A45D9EB918}" srcOrd="1" destOrd="0" presId="urn:microsoft.com/office/officeart/2005/8/layout/list1"/>
    <dgm:cxn modelId="{AE86AA58-8B8D-4123-89DB-FF40090D11F2}" type="presParOf" srcId="{B3E22A7D-21D3-414C-BE9D-F235F43D7944}" destId="{39342B3F-2256-4497-985D-95B99872C86D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F470A25E-5EF5-4CB1-A4E1-604292B3E901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CO"/>
        </a:p>
      </dgm:t>
    </dgm:pt>
    <dgm:pt modelId="{2CC1472C-A8EE-4955-9C30-03590147549D}">
      <dgm:prSet custT="1"/>
      <dgm:spPr/>
      <dgm:t>
        <a:bodyPr/>
        <a:lstStyle/>
        <a:p>
          <a:pPr rtl="0"/>
          <a:r>
            <a:rPr lang="es-CO" sz="4000" dirty="0"/>
            <a:t>Resumen de la evidencia</a:t>
          </a:r>
        </a:p>
      </dgm:t>
    </dgm:pt>
    <dgm:pt modelId="{319386C3-923D-45D8-9961-AE5059DA8F05}" type="parTrans" cxnId="{8EC2940A-BBCF-4094-A5BB-74836D1E5926}">
      <dgm:prSet/>
      <dgm:spPr/>
      <dgm:t>
        <a:bodyPr/>
        <a:lstStyle/>
        <a:p>
          <a:endParaRPr lang="es-CO"/>
        </a:p>
      </dgm:t>
    </dgm:pt>
    <dgm:pt modelId="{730DF2D1-52E7-4ED9-81A3-F2DA56296914}" type="sibTrans" cxnId="{8EC2940A-BBCF-4094-A5BB-74836D1E5926}">
      <dgm:prSet/>
      <dgm:spPr/>
      <dgm:t>
        <a:bodyPr/>
        <a:lstStyle/>
        <a:p>
          <a:endParaRPr lang="es-CO"/>
        </a:p>
      </dgm:t>
    </dgm:pt>
    <dgm:pt modelId="{9DFA6F89-D920-4391-86A5-7D05724350A5}">
      <dgm:prSet custT="1"/>
      <dgm:spPr/>
      <dgm:t>
        <a:bodyPr/>
        <a:lstStyle/>
        <a:p>
          <a:pPr rtl="0"/>
          <a:r>
            <a:rPr lang="es-CO" sz="3600" dirty="0"/>
            <a:t>Calidad de la evidencia de estudios primarios</a:t>
          </a:r>
        </a:p>
        <a:p>
          <a:pPr rtl="0"/>
          <a:r>
            <a:rPr lang="es-CO" sz="2900" dirty="0"/>
            <a:t>Citología, colposcopia, test de ADN-VPH, extirpación, </a:t>
          </a:r>
          <a:r>
            <a:rPr lang="es-CO" sz="2900" dirty="0" err="1"/>
            <a:t>conización</a:t>
          </a:r>
          <a:r>
            <a:rPr lang="es-CO" sz="2900" dirty="0"/>
            <a:t>, cirugía</a:t>
          </a:r>
        </a:p>
      </dgm:t>
    </dgm:pt>
    <dgm:pt modelId="{30DE5639-0C35-4843-9A45-2CD6CCB909A8}" type="parTrans" cxnId="{2B82D55F-D34B-44ED-9BE6-8ACA460BC54F}">
      <dgm:prSet/>
      <dgm:spPr/>
      <dgm:t>
        <a:bodyPr/>
        <a:lstStyle/>
        <a:p>
          <a:endParaRPr lang="es-CO"/>
        </a:p>
      </dgm:t>
    </dgm:pt>
    <dgm:pt modelId="{EF996DD0-55C9-4A19-B592-0642A9AB1134}" type="sibTrans" cxnId="{2B82D55F-D34B-44ED-9BE6-8ACA460BC54F}">
      <dgm:prSet/>
      <dgm:spPr/>
      <dgm:t>
        <a:bodyPr/>
        <a:lstStyle/>
        <a:p>
          <a:endParaRPr lang="es-CO"/>
        </a:p>
      </dgm:t>
    </dgm:pt>
    <dgm:pt modelId="{CCD17B83-2C8B-4A3D-94DA-367E8B2AD56D}" type="pres">
      <dgm:prSet presAssocID="{F470A25E-5EF5-4CB1-A4E1-604292B3E901}" presName="linear" presStyleCnt="0">
        <dgm:presLayoutVars>
          <dgm:animLvl val="lvl"/>
          <dgm:resizeHandles val="exact"/>
        </dgm:presLayoutVars>
      </dgm:prSet>
      <dgm:spPr/>
    </dgm:pt>
    <dgm:pt modelId="{973BD31F-EA5C-4050-BEBB-4FBE269C8ECB}" type="pres">
      <dgm:prSet presAssocID="{2CC1472C-A8EE-4955-9C30-03590147549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DF05791-254E-43AB-B355-7FAE8421F54C}" type="pres">
      <dgm:prSet presAssocID="{730DF2D1-52E7-4ED9-81A3-F2DA56296914}" presName="spacer" presStyleCnt="0"/>
      <dgm:spPr/>
    </dgm:pt>
    <dgm:pt modelId="{73CC7222-D59F-41DB-88F7-C8C390C4B56C}" type="pres">
      <dgm:prSet presAssocID="{9DFA6F89-D920-4391-86A5-7D05724350A5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8EC2940A-BBCF-4094-A5BB-74836D1E5926}" srcId="{F470A25E-5EF5-4CB1-A4E1-604292B3E901}" destId="{2CC1472C-A8EE-4955-9C30-03590147549D}" srcOrd="0" destOrd="0" parTransId="{319386C3-923D-45D8-9961-AE5059DA8F05}" sibTransId="{730DF2D1-52E7-4ED9-81A3-F2DA56296914}"/>
    <dgm:cxn modelId="{6934A440-8C51-496E-8C1E-859FDFA6B4A2}" type="presOf" srcId="{F470A25E-5EF5-4CB1-A4E1-604292B3E901}" destId="{CCD17B83-2C8B-4A3D-94DA-367E8B2AD56D}" srcOrd="0" destOrd="0" presId="urn:microsoft.com/office/officeart/2005/8/layout/vList2"/>
    <dgm:cxn modelId="{2B82D55F-D34B-44ED-9BE6-8ACA460BC54F}" srcId="{F470A25E-5EF5-4CB1-A4E1-604292B3E901}" destId="{9DFA6F89-D920-4391-86A5-7D05724350A5}" srcOrd="1" destOrd="0" parTransId="{30DE5639-0C35-4843-9A45-2CD6CCB909A8}" sibTransId="{EF996DD0-55C9-4A19-B592-0642A9AB1134}"/>
    <dgm:cxn modelId="{2D4C7E70-1167-4655-B63D-8D8CAE298244}" type="presOf" srcId="{9DFA6F89-D920-4391-86A5-7D05724350A5}" destId="{73CC7222-D59F-41DB-88F7-C8C390C4B56C}" srcOrd="0" destOrd="0" presId="urn:microsoft.com/office/officeart/2005/8/layout/vList2"/>
    <dgm:cxn modelId="{129ED188-0820-4EE4-83F3-25928D9C40F2}" type="presOf" srcId="{2CC1472C-A8EE-4955-9C30-03590147549D}" destId="{973BD31F-EA5C-4050-BEBB-4FBE269C8ECB}" srcOrd="0" destOrd="0" presId="urn:microsoft.com/office/officeart/2005/8/layout/vList2"/>
    <dgm:cxn modelId="{E17DEF3C-78DF-4DA1-9DA8-D63BE126B942}" type="presParOf" srcId="{CCD17B83-2C8B-4A3D-94DA-367E8B2AD56D}" destId="{973BD31F-EA5C-4050-BEBB-4FBE269C8ECB}" srcOrd="0" destOrd="0" presId="urn:microsoft.com/office/officeart/2005/8/layout/vList2"/>
    <dgm:cxn modelId="{796AE116-364E-459F-B601-CA2DB71FD8BF}" type="presParOf" srcId="{CCD17B83-2C8B-4A3D-94DA-367E8B2AD56D}" destId="{3DF05791-254E-43AB-B355-7FAE8421F54C}" srcOrd="1" destOrd="0" presId="urn:microsoft.com/office/officeart/2005/8/layout/vList2"/>
    <dgm:cxn modelId="{A74219AC-0F12-433B-80AA-639C58D366FC}" type="presParOf" srcId="{CCD17B83-2C8B-4A3D-94DA-367E8B2AD56D}" destId="{73CC7222-D59F-41DB-88F7-C8C390C4B56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B35E7E-4D1A-4BDF-ADD4-1799125354A6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4F76BEF4-AA2C-4455-912C-7993AF6D20FB}">
      <dgm:prSet phldrT="[Texto]" custT="1"/>
      <dgm:spPr/>
      <dgm:t>
        <a:bodyPr/>
        <a:lstStyle/>
        <a:p>
          <a:r>
            <a:rPr lang="es-ES" sz="2400" dirty="0"/>
            <a:t>Riesgo de sesgos</a:t>
          </a:r>
        </a:p>
      </dgm:t>
    </dgm:pt>
    <dgm:pt modelId="{CFF31563-1237-4212-BB33-0ECF8F2FE6B5}" type="parTrans" cxnId="{EA197B2C-9987-43EA-9970-6A4D417C2E1C}">
      <dgm:prSet/>
      <dgm:spPr/>
      <dgm:t>
        <a:bodyPr/>
        <a:lstStyle/>
        <a:p>
          <a:endParaRPr lang="es-ES"/>
        </a:p>
      </dgm:t>
    </dgm:pt>
    <dgm:pt modelId="{9E7FF201-6CA2-47C7-B000-DAE09555FED8}" type="sibTrans" cxnId="{EA197B2C-9987-43EA-9970-6A4D417C2E1C}">
      <dgm:prSet/>
      <dgm:spPr/>
      <dgm:t>
        <a:bodyPr/>
        <a:lstStyle/>
        <a:p>
          <a:endParaRPr lang="es-ES"/>
        </a:p>
      </dgm:t>
    </dgm:pt>
    <dgm:pt modelId="{8C22998F-4811-4F17-A8FC-61C18E580819}">
      <dgm:prSet phldrT="[Texto]" custT="1"/>
      <dgm:spPr/>
      <dgm:t>
        <a:bodyPr/>
        <a:lstStyle/>
        <a:p>
          <a:r>
            <a:rPr lang="es-ES" sz="2800" dirty="0"/>
            <a:t>Demás dominios de calidad de la evidencia: metodología grade</a:t>
          </a:r>
        </a:p>
      </dgm:t>
    </dgm:pt>
    <dgm:pt modelId="{6891DED7-6DD0-4000-95C0-FF5D0A1D11C2}" type="parTrans" cxnId="{CEE0E680-F6E4-49C2-B0B8-C69F15ADA46B}">
      <dgm:prSet/>
      <dgm:spPr/>
      <dgm:t>
        <a:bodyPr/>
        <a:lstStyle/>
        <a:p>
          <a:endParaRPr lang="es-ES"/>
        </a:p>
      </dgm:t>
    </dgm:pt>
    <dgm:pt modelId="{FF43B58B-01BB-4211-B5C2-60BC08601C3B}" type="sibTrans" cxnId="{CEE0E680-F6E4-49C2-B0B8-C69F15ADA46B}">
      <dgm:prSet/>
      <dgm:spPr/>
      <dgm:t>
        <a:bodyPr/>
        <a:lstStyle/>
        <a:p>
          <a:endParaRPr lang="es-ES"/>
        </a:p>
      </dgm:t>
    </dgm:pt>
    <dgm:pt modelId="{05663D33-BB04-4706-B731-6CD4B70FE39D}">
      <dgm:prSet phldrT="[Texto]" custT="1"/>
      <dgm:spPr/>
      <dgm:t>
        <a:bodyPr/>
        <a:lstStyle/>
        <a:p>
          <a:r>
            <a:rPr lang="es-ES" sz="2800" dirty="0"/>
            <a:t>Calidad global de la evidencia: alta, moderada, baja y muy baja</a:t>
          </a:r>
        </a:p>
      </dgm:t>
    </dgm:pt>
    <dgm:pt modelId="{06B0B768-06DB-4210-9B1B-B32A3B5B283A}" type="parTrans" cxnId="{0A85DDD0-A27B-41E8-A7A4-B68D3DA8F83C}">
      <dgm:prSet/>
      <dgm:spPr/>
      <dgm:t>
        <a:bodyPr/>
        <a:lstStyle/>
        <a:p>
          <a:endParaRPr lang="es-ES"/>
        </a:p>
      </dgm:t>
    </dgm:pt>
    <dgm:pt modelId="{C9594123-A230-4ABD-BA4C-8D442FB58892}" type="sibTrans" cxnId="{0A85DDD0-A27B-41E8-A7A4-B68D3DA8F83C}">
      <dgm:prSet/>
      <dgm:spPr/>
      <dgm:t>
        <a:bodyPr/>
        <a:lstStyle/>
        <a:p>
          <a:endParaRPr lang="es-ES"/>
        </a:p>
      </dgm:t>
    </dgm:pt>
    <dgm:pt modelId="{1DB725CF-7702-4548-988B-42610D61B9A7}" type="pres">
      <dgm:prSet presAssocID="{12B35E7E-4D1A-4BDF-ADD4-1799125354A6}" presName="outerComposite" presStyleCnt="0">
        <dgm:presLayoutVars>
          <dgm:chMax val="5"/>
          <dgm:dir/>
          <dgm:resizeHandles val="exact"/>
        </dgm:presLayoutVars>
      </dgm:prSet>
      <dgm:spPr/>
    </dgm:pt>
    <dgm:pt modelId="{BF47AADD-67B7-4AF2-B1E9-E4BD4FC5EB0B}" type="pres">
      <dgm:prSet presAssocID="{12B35E7E-4D1A-4BDF-ADD4-1799125354A6}" presName="dummyMaxCanvas" presStyleCnt="0">
        <dgm:presLayoutVars/>
      </dgm:prSet>
      <dgm:spPr/>
    </dgm:pt>
    <dgm:pt modelId="{B59ECEE7-05F4-4C66-BE41-F0F174BE9E24}" type="pres">
      <dgm:prSet presAssocID="{12B35E7E-4D1A-4BDF-ADD4-1799125354A6}" presName="ThreeNodes_1" presStyleLbl="node1" presStyleIdx="0" presStyleCnt="3">
        <dgm:presLayoutVars>
          <dgm:bulletEnabled val="1"/>
        </dgm:presLayoutVars>
      </dgm:prSet>
      <dgm:spPr/>
    </dgm:pt>
    <dgm:pt modelId="{3BE9142A-62BE-4741-9E2D-E27DAA9A4247}" type="pres">
      <dgm:prSet presAssocID="{12B35E7E-4D1A-4BDF-ADD4-1799125354A6}" presName="ThreeNodes_2" presStyleLbl="node1" presStyleIdx="1" presStyleCnt="3">
        <dgm:presLayoutVars>
          <dgm:bulletEnabled val="1"/>
        </dgm:presLayoutVars>
      </dgm:prSet>
      <dgm:spPr/>
    </dgm:pt>
    <dgm:pt modelId="{B9CF3466-B804-4800-8AB0-796B95AA2FC4}" type="pres">
      <dgm:prSet presAssocID="{12B35E7E-4D1A-4BDF-ADD4-1799125354A6}" presName="ThreeNodes_3" presStyleLbl="node1" presStyleIdx="2" presStyleCnt="3">
        <dgm:presLayoutVars>
          <dgm:bulletEnabled val="1"/>
        </dgm:presLayoutVars>
      </dgm:prSet>
      <dgm:spPr/>
    </dgm:pt>
    <dgm:pt modelId="{0BACC1E5-16EC-4982-AB23-DC0DC2A0AB4D}" type="pres">
      <dgm:prSet presAssocID="{12B35E7E-4D1A-4BDF-ADD4-1799125354A6}" presName="ThreeConn_1-2" presStyleLbl="fgAccFollowNode1" presStyleIdx="0" presStyleCnt="2">
        <dgm:presLayoutVars>
          <dgm:bulletEnabled val="1"/>
        </dgm:presLayoutVars>
      </dgm:prSet>
      <dgm:spPr/>
    </dgm:pt>
    <dgm:pt modelId="{32F86315-7BDB-41CE-8348-788F9D694283}" type="pres">
      <dgm:prSet presAssocID="{12B35E7E-4D1A-4BDF-ADD4-1799125354A6}" presName="ThreeConn_2-3" presStyleLbl="fgAccFollowNode1" presStyleIdx="1" presStyleCnt="2">
        <dgm:presLayoutVars>
          <dgm:bulletEnabled val="1"/>
        </dgm:presLayoutVars>
      </dgm:prSet>
      <dgm:spPr/>
    </dgm:pt>
    <dgm:pt modelId="{D9C929A1-D6FF-4D51-8137-EC0F24BF6A8D}" type="pres">
      <dgm:prSet presAssocID="{12B35E7E-4D1A-4BDF-ADD4-1799125354A6}" presName="ThreeNodes_1_text" presStyleLbl="node1" presStyleIdx="2" presStyleCnt="3">
        <dgm:presLayoutVars>
          <dgm:bulletEnabled val="1"/>
        </dgm:presLayoutVars>
      </dgm:prSet>
      <dgm:spPr/>
    </dgm:pt>
    <dgm:pt modelId="{A8E6F710-1F66-4647-95F6-3357EA134186}" type="pres">
      <dgm:prSet presAssocID="{12B35E7E-4D1A-4BDF-ADD4-1799125354A6}" presName="ThreeNodes_2_text" presStyleLbl="node1" presStyleIdx="2" presStyleCnt="3">
        <dgm:presLayoutVars>
          <dgm:bulletEnabled val="1"/>
        </dgm:presLayoutVars>
      </dgm:prSet>
      <dgm:spPr/>
    </dgm:pt>
    <dgm:pt modelId="{289F5AE4-4B8F-4FFE-9FE1-D65B5C0B3A40}" type="pres">
      <dgm:prSet presAssocID="{12B35E7E-4D1A-4BDF-ADD4-1799125354A6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7164AD1E-D3CA-4725-AFCD-988CB5145031}" type="presOf" srcId="{9E7FF201-6CA2-47C7-B000-DAE09555FED8}" destId="{0BACC1E5-16EC-4982-AB23-DC0DC2A0AB4D}" srcOrd="0" destOrd="0" presId="urn:microsoft.com/office/officeart/2005/8/layout/vProcess5"/>
    <dgm:cxn modelId="{29E7BE28-C750-4DED-9650-34DC13EDE193}" type="presOf" srcId="{4F76BEF4-AA2C-4455-912C-7993AF6D20FB}" destId="{B59ECEE7-05F4-4C66-BE41-F0F174BE9E24}" srcOrd="0" destOrd="0" presId="urn:microsoft.com/office/officeart/2005/8/layout/vProcess5"/>
    <dgm:cxn modelId="{E4C43E29-DCE9-4975-AF17-A962ED6B309A}" type="presOf" srcId="{4F76BEF4-AA2C-4455-912C-7993AF6D20FB}" destId="{D9C929A1-D6FF-4D51-8137-EC0F24BF6A8D}" srcOrd="1" destOrd="0" presId="urn:microsoft.com/office/officeart/2005/8/layout/vProcess5"/>
    <dgm:cxn modelId="{EA197B2C-9987-43EA-9970-6A4D417C2E1C}" srcId="{12B35E7E-4D1A-4BDF-ADD4-1799125354A6}" destId="{4F76BEF4-AA2C-4455-912C-7993AF6D20FB}" srcOrd="0" destOrd="0" parTransId="{CFF31563-1237-4212-BB33-0ECF8F2FE6B5}" sibTransId="{9E7FF201-6CA2-47C7-B000-DAE09555FED8}"/>
    <dgm:cxn modelId="{AEA8D24B-919D-45E2-8081-D7B3805E499F}" type="presOf" srcId="{05663D33-BB04-4706-B731-6CD4B70FE39D}" destId="{B9CF3466-B804-4800-8AB0-796B95AA2FC4}" srcOrd="0" destOrd="0" presId="urn:microsoft.com/office/officeart/2005/8/layout/vProcess5"/>
    <dgm:cxn modelId="{02846476-C334-4F9E-B33A-5990FFA6B80D}" type="presOf" srcId="{8C22998F-4811-4F17-A8FC-61C18E580819}" destId="{3BE9142A-62BE-4741-9E2D-E27DAA9A4247}" srcOrd="0" destOrd="0" presId="urn:microsoft.com/office/officeart/2005/8/layout/vProcess5"/>
    <dgm:cxn modelId="{CEE0E680-F6E4-49C2-B0B8-C69F15ADA46B}" srcId="{12B35E7E-4D1A-4BDF-ADD4-1799125354A6}" destId="{8C22998F-4811-4F17-A8FC-61C18E580819}" srcOrd="1" destOrd="0" parTransId="{6891DED7-6DD0-4000-95C0-FF5D0A1D11C2}" sibTransId="{FF43B58B-01BB-4211-B5C2-60BC08601C3B}"/>
    <dgm:cxn modelId="{5D86EF87-A258-44CA-BA31-CD73F174D861}" type="presOf" srcId="{8C22998F-4811-4F17-A8FC-61C18E580819}" destId="{A8E6F710-1F66-4647-95F6-3357EA134186}" srcOrd="1" destOrd="0" presId="urn:microsoft.com/office/officeart/2005/8/layout/vProcess5"/>
    <dgm:cxn modelId="{96D218B6-60B9-4F98-B285-5577D091DB07}" type="presOf" srcId="{12B35E7E-4D1A-4BDF-ADD4-1799125354A6}" destId="{1DB725CF-7702-4548-988B-42610D61B9A7}" srcOrd="0" destOrd="0" presId="urn:microsoft.com/office/officeart/2005/8/layout/vProcess5"/>
    <dgm:cxn modelId="{0A85DDD0-A27B-41E8-A7A4-B68D3DA8F83C}" srcId="{12B35E7E-4D1A-4BDF-ADD4-1799125354A6}" destId="{05663D33-BB04-4706-B731-6CD4B70FE39D}" srcOrd="2" destOrd="0" parTransId="{06B0B768-06DB-4210-9B1B-B32A3B5B283A}" sibTransId="{C9594123-A230-4ABD-BA4C-8D442FB58892}"/>
    <dgm:cxn modelId="{118098D3-239A-4C42-8DB5-2F4E5D125A39}" type="presOf" srcId="{FF43B58B-01BB-4211-B5C2-60BC08601C3B}" destId="{32F86315-7BDB-41CE-8348-788F9D694283}" srcOrd="0" destOrd="0" presId="urn:microsoft.com/office/officeart/2005/8/layout/vProcess5"/>
    <dgm:cxn modelId="{C07860F0-8650-458C-9A71-B377E071E95C}" type="presOf" srcId="{05663D33-BB04-4706-B731-6CD4B70FE39D}" destId="{289F5AE4-4B8F-4FFE-9FE1-D65B5C0B3A40}" srcOrd="1" destOrd="0" presId="urn:microsoft.com/office/officeart/2005/8/layout/vProcess5"/>
    <dgm:cxn modelId="{251A8103-66D2-4AB2-B0FB-1862E0756DB2}" type="presParOf" srcId="{1DB725CF-7702-4548-988B-42610D61B9A7}" destId="{BF47AADD-67B7-4AF2-B1E9-E4BD4FC5EB0B}" srcOrd="0" destOrd="0" presId="urn:microsoft.com/office/officeart/2005/8/layout/vProcess5"/>
    <dgm:cxn modelId="{EDD6A787-1833-4BC4-86E4-1C39BEEFEB8A}" type="presParOf" srcId="{1DB725CF-7702-4548-988B-42610D61B9A7}" destId="{B59ECEE7-05F4-4C66-BE41-F0F174BE9E24}" srcOrd="1" destOrd="0" presId="urn:microsoft.com/office/officeart/2005/8/layout/vProcess5"/>
    <dgm:cxn modelId="{5C2816C1-89A0-4E1A-9C7C-6B9D7CCA595C}" type="presParOf" srcId="{1DB725CF-7702-4548-988B-42610D61B9A7}" destId="{3BE9142A-62BE-4741-9E2D-E27DAA9A4247}" srcOrd="2" destOrd="0" presId="urn:microsoft.com/office/officeart/2005/8/layout/vProcess5"/>
    <dgm:cxn modelId="{920F6E14-19CE-4159-9AEB-C2012AFCE162}" type="presParOf" srcId="{1DB725CF-7702-4548-988B-42610D61B9A7}" destId="{B9CF3466-B804-4800-8AB0-796B95AA2FC4}" srcOrd="3" destOrd="0" presId="urn:microsoft.com/office/officeart/2005/8/layout/vProcess5"/>
    <dgm:cxn modelId="{5D0493A8-BA1C-439C-9B74-07ECC8D198CB}" type="presParOf" srcId="{1DB725CF-7702-4548-988B-42610D61B9A7}" destId="{0BACC1E5-16EC-4982-AB23-DC0DC2A0AB4D}" srcOrd="4" destOrd="0" presId="urn:microsoft.com/office/officeart/2005/8/layout/vProcess5"/>
    <dgm:cxn modelId="{6908F6A7-D7A7-46ED-8659-B6384CCC3FCB}" type="presParOf" srcId="{1DB725CF-7702-4548-988B-42610D61B9A7}" destId="{32F86315-7BDB-41CE-8348-788F9D694283}" srcOrd="5" destOrd="0" presId="urn:microsoft.com/office/officeart/2005/8/layout/vProcess5"/>
    <dgm:cxn modelId="{9D23AD78-C3B2-4867-AFE2-DB81157A6C10}" type="presParOf" srcId="{1DB725CF-7702-4548-988B-42610D61B9A7}" destId="{D9C929A1-D6FF-4D51-8137-EC0F24BF6A8D}" srcOrd="6" destOrd="0" presId="urn:microsoft.com/office/officeart/2005/8/layout/vProcess5"/>
    <dgm:cxn modelId="{0C1F3D8C-D8A0-4B43-AD4D-26DC6DE28678}" type="presParOf" srcId="{1DB725CF-7702-4548-988B-42610D61B9A7}" destId="{A8E6F710-1F66-4647-95F6-3357EA134186}" srcOrd="7" destOrd="0" presId="urn:microsoft.com/office/officeart/2005/8/layout/vProcess5"/>
    <dgm:cxn modelId="{03B38D10-9486-4FF6-AEC2-D4189A9E7CA8}" type="presParOf" srcId="{1DB725CF-7702-4548-988B-42610D61B9A7}" destId="{289F5AE4-4B8F-4FFE-9FE1-D65B5C0B3A40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C7B4A88F-C673-491E-A69A-104F4E38A6F1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es-ES"/>
        </a:p>
      </dgm:t>
    </dgm:pt>
    <dgm:pt modelId="{59ACC8AC-0F50-4C40-B704-02DD103E9218}">
      <dgm:prSet custT="1"/>
      <dgm:spPr/>
      <dgm:t>
        <a:bodyPr/>
        <a:lstStyle/>
        <a:p>
          <a:pPr algn="ctr" rtl="0"/>
          <a:r>
            <a:rPr lang="es-CO" sz="4800" dirty="0"/>
            <a:t>Resumen de la evidencia</a:t>
          </a:r>
          <a:br>
            <a:rPr lang="es-CO" sz="2800" dirty="0"/>
          </a:br>
          <a:endParaRPr lang="es-CO" sz="2800" dirty="0"/>
        </a:p>
      </dgm:t>
    </dgm:pt>
    <dgm:pt modelId="{9C2AA703-C726-453C-975B-B95B5D23B21B}" type="parTrans" cxnId="{EDCAB29C-1B15-4078-BA9F-8E8389F03AC9}">
      <dgm:prSet/>
      <dgm:spPr/>
      <dgm:t>
        <a:bodyPr/>
        <a:lstStyle/>
        <a:p>
          <a:endParaRPr lang="es-ES"/>
        </a:p>
      </dgm:t>
    </dgm:pt>
    <dgm:pt modelId="{478AC250-A3FE-44CC-96B9-4270BA6321D4}" type="sibTrans" cxnId="{EDCAB29C-1B15-4078-BA9F-8E8389F03AC9}">
      <dgm:prSet/>
      <dgm:spPr/>
      <dgm:t>
        <a:bodyPr/>
        <a:lstStyle/>
        <a:p>
          <a:endParaRPr lang="es-ES"/>
        </a:p>
      </dgm:t>
    </dgm:pt>
    <dgm:pt modelId="{9278D4F2-DC91-4C7A-8129-862FD731052C}" type="pres">
      <dgm:prSet presAssocID="{C7B4A88F-C673-491E-A69A-104F4E38A6F1}" presName="linear" presStyleCnt="0">
        <dgm:presLayoutVars>
          <dgm:animLvl val="lvl"/>
          <dgm:resizeHandles val="exact"/>
        </dgm:presLayoutVars>
      </dgm:prSet>
      <dgm:spPr/>
    </dgm:pt>
    <dgm:pt modelId="{D942106F-E5A5-47D9-8F54-41B2BB8FA953}" type="pres">
      <dgm:prSet presAssocID="{59ACC8AC-0F50-4C40-B704-02DD103E9218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4AE5DE43-6430-43F8-8B26-88161E819C9B}" type="presOf" srcId="{59ACC8AC-0F50-4C40-B704-02DD103E9218}" destId="{D942106F-E5A5-47D9-8F54-41B2BB8FA953}" srcOrd="0" destOrd="0" presId="urn:microsoft.com/office/officeart/2005/8/layout/vList2"/>
    <dgm:cxn modelId="{CFD18D80-6CF2-437E-9722-383189310246}" type="presOf" srcId="{C7B4A88F-C673-491E-A69A-104F4E38A6F1}" destId="{9278D4F2-DC91-4C7A-8129-862FD731052C}" srcOrd="0" destOrd="0" presId="urn:microsoft.com/office/officeart/2005/8/layout/vList2"/>
    <dgm:cxn modelId="{EDCAB29C-1B15-4078-BA9F-8E8389F03AC9}" srcId="{C7B4A88F-C673-491E-A69A-104F4E38A6F1}" destId="{59ACC8AC-0F50-4C40-B704-02DD103E9218}" srcOrd="0" destOrd="0" parTransId="{9C2AA703-C726-453C-975B-B95B5D23B21B}" sibTransId="{478AC250-A3FE-44CC-96B9-4270BA6321D4}"/>
    <dgm:cxn modelId="{84D0DE76-F6ED-4E28-B015-BB884316B837}" type="presParOf" srcId="{9278D4F2-DC91-4C7A-8129-862FD731052C}" destId="{D942106F-E5A5-47D9-8F54-41B2BB8FA95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F4FAEA6-ABA0-4ABC-AB9F-FFF49C2A9735}" type="doc">
      <dgm:prSet loTypeId="urn:microsoft.com/office/officeart/2008/layout/VerticalCurvedList" loCatId="list" qsTypeId="urn:microsoft.com/office/officeart/2005/8/quickstyle/3d1" qsCatId="3D" csTypeId="urn:microsoft.com/office/officeart/2005/8/colors/colorful5" csCatId="colorful"/>
      <dgm:spPr/>
      <dgm:t>
        <a:bodyPr/>
        <a:lstStyle/>
        <a:p>
          <a:endParaRPr lang="es-CO"/>
        </a:p>
      </dgm:t>
    </dgm:pt>
    <dgm:pt modelId="{AD26D59B-7DDB-410C-81E9-D94583F2425C}">
      <dgm:prSet custT="1"/>
      <dgm:spPr/>
      <dgm:t>
        <a:bodyPr/>
        <a:lstStyle/>
        <a:p>
          <a:pPr rtl="0"/>
          <a:r>
            <a:rPr lang="es-CO" sz="2000" b="0" dirty="0">
              <a:solidFill>
                <a:schemeClr val="bg1"/>
              </a:solidFill>
            </a:rPr>
            <a:t>En la primera mitad del siglo XX se conoce la citología de cuello uterino como una prueba para la tamización de cáncer de cuello uterino</a:t>
          </a:r>
        </a:p>
      </dgm:t>
    </dgm:pt>
    <dgm:pt modelId="{F6D47F22-12F8-42B1-B482-A573B5761F5B}" type="parTrans" cxnId="{CBB30C93-40B2-45E3-AA88-5AC1EBCB449B}">
      <dgm:prSet/>
      <dgm:spPr/>
      <dgm:t>
        <a:bodyPr/>
        <a:lstStyle/>
        <a:p>
          <a:endParaRPr lang="es-CO" sz="2000" b="0">
            <a:solidFill>
              <a:schemeClr val="tx1"/>
            </a:solidFill>
          </a:endParaRPr>
        </a:p>
      </dgm:t>
    </dgm:pt>
    <dgm:pt modelId="{E5201F3D-A58A-4A26-84D9-760A25812EEF}" type="sibTrans" cxnId="{CBB30C93-40B2-45E3-AA88-5AC1EBCB449B}">
      <dgm:prSet/>
      <dgm:spPr/>
      <dgm:t>
        <a:bodyPr/>
        <a:lstStyle/>
        <a:p>
          <a:endParaRPr lang="es-CO" sz="2000" b="0">
            <a:solidFill>
              <a:schemeClr val="tx1"/>
            </a:solidFill>
          </a:endParaRPr>
        </a:p>
      </dgm:t>
    </dgm:pt>
    <dgm:pt modelId="{CAAE0D52-7CAE-4A6D-ABC9-382E02A6CB38}">
      <dgm:prSet custT="1"/>
      <dgm:spPr/>
      <dgm:t>
        <a:bodyPr/>
        <a:lstStyle/>
        <a:p>
          <a:pPr rtl="0"/>
          <a:r>
            <a:rPr lang="es-CO" sz="2000" b="0" dirty="0">
              <a:solidFill>
                <a:schemeClr val="bg1"/>
              </a:solidFill>
            </a:rPr>
            <a:t>Población de mujeres asintomática</a:t>
          </a:r>
        </a:p>
      </dgm:t>
    </dgm:pt>
    <dgm:pt modelId="{96DEFFE9-BE29-4D0B-87B6-CBBE0BDF6B09}" type="parTrans" cxnId="{C1A20B29-933C-4578-8A80-840614A8A62A}">
      <dgm:prSet/>
      <dgm:spPr/>
      <dgm:t>
        <a:bodyPr/>
        <a:lstStyle/>
        <a:p>
          <a:endParaRPr lang="es-CO" sz="2000" b="0">
            <a:solidFill>
              <a:schemeClr val="tx1"/>
            </a:solidFill>
          </a:endParaRPr>
        </a:p>
      </dgm:t>
    </dgm:pt>
    <dgm:pt modelId="{79A7CA70-93B6-472F-8020-C56E3C1AF0DF}" type="sibTrans" cxnId="{C1A20B29-933C-4578-8A80-840614A8A62A}">
      <dgm:prSet/>
      <dgm:spPr/>
      <dgm:t>
        <a:bodyPr/>
        <a:lstStyle/>
        <a:p>
          <a:endParaRPr lang="es-CO" sz="2000" b="0">
            <a:solidFill>
              <a:schemeClr val="tx1"/>
            </a:solidFill>
          </a:endParaRPr>
        </a:p>
      </dgm:t>
    </dgm:pt>
    <dgm:pt modelId="{79D8AFC0-97AE-4B8C-8A64-CA5ECCA79A1E}">
      <dgm:prSet custT="1"/>
      <dgm:spPr/>
      <dgm:t>
        <a:bodyPr/>
        <a:lstStyle/>
        <a:p>
          <a:pPr rtl="0"/>
          <a:r>
            <a:rPr lang="es-CO" sz="2000" b="0" dirty="0">
              <a:solidFill>
                <a:schemeClr val="bg1"/>
              </a:solidFill>
            </a:rPr>
            <a:t>Cambios celulares de cuello uterino </a:t>
          </a:r>
        </a:p>
      </dgm:t>
    </dgm:pt>
    <dgm:pt modelId="{C1135F25-AAAF-4AD7-A860-8C746745F8F7}" type="parTrans" cxnId="{874E8B1F-E7C1-439A-93AE-3F863262B91D}">
      <dgm:prSet/>
      <dgm:spPr/>
      <dgm:t>
        <a:bodyPr/>
        <a:lstStyle/>
        <a:p>
          <a:endParaRPr lang="es-CO" sz="2000" b="0">
            <a:solidFill>
              <a:schemeClr val="tx1"/>
            </a:solidFill>
          </a:endParaRPr>
        </a:p>
      </dgm:t>
    </dgm:pt>
    <dgm:pt modelId="{6DA78FA5-26F9-4C30-9647-6FB1C48C7415}" type="sibTrans" cxnId="{874E8B1F-E7C1-439A-93AE-3F863262B91D}">
      <dgm:prSet/>
      <dgm:spPr/>
      <dgm:t>
        <a:bodyPr/>
        <a:lstStyle/>
        <a:p>
          <a:endParaRPr lang="es-CO" sz="2000" b="0">
            <a:solidFill>
              <a:schemeClr val="tx1"/>
            </a:solidFill>
          </a:endParaRPr>
        </a:p>
      </dgm:t>
    </dgm:pt>
    <dgm:pt modelId="{0175386C-A542-40F7-B9DA-7E3AAC19E54E}">
      <dgm:prSet custT="1"/>
      <dgm:spPr/>
      <dgm:t>
        <a:bodyPr/>
        <a:lstStyle/>
        <a:p>
          <a:pPr rtl="0"/>
          <a:r>
            <a:rPr lang="es-CO" sz="2000" b="0" dirty="0">
              <a:solidFill>
                <a:schemeClr val="bg1"/>
              </a:solidFill>
            </a:rPr>
            <a:t>Lesiones pre-cancerosas o cáncer en estadios tempranos</a:t>
          </a:r>
        </a:p>
      </dgm:t>
    </dgm:pt>
    <dgm:pt modelId="{27459CAA-DE80-42F9-A42A-73CE56376E16}" type="parTrans" cxnId="{2CDC805B-2F15-4F58-8FC4-AF7D5644F2F6}">
      <dgm:prSet/>
      <dgm:spPr/>
      <dgm:t>
        <a:bodyPr/>
        <a:lstStyle/>
        <a:p>
          <a:endParaRPr lang="es-CO" sz="2000" b="0">
            <a:solidFill>
              <a:schemeClr val="tx1"/>
            </a:solidFill>
          </a:endParaRPr>
        </a:p>
      </dgm:t>
    </dgm:pt>
    <dgm:pt modelId="{0A53BCEC-B042-44C8-BEB7-D1DA118030B0}" type="sibTrans" cxnId="{2CDC805B-2F15-4F58-8FC4-AF7D5644F2F6}">
      <dgm:prSet/>
      <dgm:spPr/>
      <dgm:t>
        <a:bodyPr/>
        <a:lstStyle/>
        <a:p>
          <a:endParaRPr lang="es-CO" sz="2000" b="0">
            <a:solidFill>
              <a:schemeClr val="tx1"/>
            </a:solidFill>
          </a:endParaRPr>
        </a:p>
      </dgm:t>
    </dgm:pt>
    <dgm:pt modelId="{2B89D8CD-049B-4CBA-AB20-67C792ED9049}">
      <dgm:prSet custT="1"/>
      <dgm:spPr/>
      <dgm:t>
        <a:bodyPr/>
        <a:lstStyle/>
        <a:p>
          <a:pPr rtl="0"/>
          <a:r>
            <a:rPr lang="es-CO" sz="2000" b="0" dirty="0">
              <a:solidFill>
                <a:schemeClr val="bg1"/>
              </a:solidFill>
            </a:rPr>
            <a:t>Generar un tratamiento preventivo o una mayor tasa de curación </a:t>
          </a:r>
        </a:p>
      </dgm:t>
    </dgm:pt>
    <dgm:pt modelId="{D5B40038-AABA-4009-8686-12260EC8FC84}" type="parTrans" cxnId="{0601579C-0FB1-402A-9B91-8EE3D6144E2F}">
      <dgm:prSet/>
      <dgm:spPr/>
      <dgm:t>
        <a:bodyPr/>
        <a:lstStyle/>
        <a:p>
          <a:endParaRPr lang="es-CO" sz="2000" b="0">
            <a:solidFill>
              <a:schemeClr val="tx1"/>
            </a:solidFill>
          </a:endParaRPr>
        </a:p>
      </dgm:t>
    </dgm:pt>
    <dgm:pt modelId="{A6D63F65-27A7-4B68-9D49-81AA9D80C11A}" type="sibTrans" cxnId="{0601579C-0FB1-402A-9B91-8EE3D6144E2F}">
      <dgm:prSet/>
      <dgm:spPr/>
      <dgm:t>
        <a:bodyPr/>
        <a:lstStyle/>
        <a:p>
          <a:endParaRPr lang="es-CO" sz="2000" b="0">
            <a:solidFill>
              <a:schemeClr val="tx1"/>
            </a:solidFill>
          </a:endParaRPr>
        </a:p>
      </dgm:t>
    </dgm:pt>
    <dgm:pt modelId="{B5D200A8-9374-46E6-A356-DFE5C7F4EE38}">
      <dgm:prSet custT="1"/>
      <dgm:spPr/>
      <dgm:t>
        <a:bodyPr/>
        <a:lstStyle/>
        <a:p>
          <a:pPr rtl="0"/>
          <a:r>
            <a:rPr lang="es-CO" sz="2000" b="0" dirty="0">
              <a:solidFill>
                <a:schemeClr val="bg1"/>
              </a:solidFill>
            </a:rPr>
            <a:t>Reducción en la mortalidad por cáncer</a:t>
          </a:r>
        </a:p>
      </dgm:t>
    </dgm:pt>
    <dgm:pt modelId="{89AE84B1-5363-4EB6-B780-19A7383085BD}" type="parTrans" cxnId="{ACCCFC7A-67E2-48E5-AF48-0FADBE1B3FDD}">
      <dgm:prSet/>
      <dgm:spPr/>
      <dgm:t>
        <a:bodyPr/>
        <a:lstStyle/>
        <a:p>
          <a:endParaRPr lang="es-CO" sz="2000" b="0">
            <a:solidFill>
              <a:schemeClr val="tx1"/>
            </a:solidFill>
          </a:endParaRPr>
        </a:p>
      </dgm:t>
    </dgm:pt>
    <dgm:pt modelId="{D5A5CDF5-28B5-4AEB-9F01-89FE50550505}" type="sibTrans" cxnId="{ACCCFC7A-67E2-48E5-AF48-0FADBE1B3FDD}">
      <dgm:prSet/>
      <dgm:spPr/>
      <dgm:t>
        <a:bodyPr/>
        <a:lstStyle/>
        <a:p>
          <a:endParaRPr lang="es-CO" sz="2000" b="0">
            <a:solidFill>
              <a:schemeClr val="tx1"/>
            </a:solidFill>
          </a:endParaRPr>
        </a:p>
      </dgm:t>
    </dgm:pt>
    <dgm:pt modelId="{67D2E7F5-BF8A-4E0C-8C98-8C166B028CC4}" type="pres">
      <dgm:prSet presAssocID="{7F4FAEA6-ABA0-4ABC-AB9F-FFF49C2A9735}" presName="Name0" presStyleCnt="0">
        <dgm:presLayoutVars>
          <dgm:chMax val="7"/>
          <dgm:chPref val="7"/>
          <dgm:dir/>
        </dgm:presLayoutVars>
      </dgm:prSet>
      <dgm:spPr/>
    </dgm:pt>
    <dgm:pt modelId="{BDABA843-9DBE-4819-BD7C-8823BE68181D}" type="pres">
      <dgm:prSet presAssocID="{7F4FAEA6-ABA0-4ABC-AB9F-FFF49C2A9735}" presName="Name1" presStyleCnt="0"/>
      <dgm:spPr/>
    </dgm:pt>
    <dgm:pt modelId="{2BB447A4-1D76-461C-970B-55668EF3D523}" type="pres">
      <dgm:prSet presAssocID="{7F4FAEA6-ABA0-4ABC-AB9F-FFF49C2A9735}" presName="cycle" presStyleCnt="0"/>
      <dgm:spPr/>
    </dgm:pt>
    <dgm:pt modelId="{1A86A270-A7FA-4AAB-AE37-1FEFC7FFA273}" type="pres">
      <dgm:prSet presAssocID="{7F4FAEA6-ABA0-4ABC-AB9F-FFF49C2A9735}" presName="srcNode" presStyleLbl="node1" presStyleIdx="0" presStyleCnt="6"/>
      <dgm:spPr/>
    </dgm:pt>
    <dgm:pt modelId="{97E45CD6-046F-4595-AC3E-9FFAE3A1BEE0}" type="pres">
      <dgm:prSet presAssocID="{7F4FAEA6-ABA0-4ABC-AB9F-FFF49C2A9735}" presName="conn" presStyleLbl="parChTrans1D2" presStyleIdx="0" presStyleCnt="1"/>
      <dgm:spPr/>
    </dgm:pt>
    <dgm:pt modelId="{7DB4D85C-0315-445B-84D1-4DFB3A5D8A33}" type="pres">
      <dgm:prSet presAssocID="{7F4FAEA6-ABA0-4ABC-AB9F-FFF49C2A9735}" presName="extraNode" presStyleLbl="node1" presStyleIdx="0" presStyleCnt="6"/>
      <dgm:spPr/>
    </dgm:pt>
    <dgm:pt modelId="{B9007160-A81E-410E-9233-E41479DFDBD4}" type="pres">
      <dgm:prSet presAssocID="{7F4FAEA6-ABA0-4ABC-AB9F-FFF49C2A9735}" presName="dstNode" presStyleLbl="node1" presStyleIdx="0" presStyleCnt="6"/>
      <dgm:spPr/>
    </dgm:pt>
    <dgm:pt modelId="{A42DD19D-21D6-4A8F-A164-B2754CFC95C1}" type="pres">
      <dgm:prSet presAssocID="{AD26D59B-7DDB-410C-81E9-D94583F2425C}" presName="text_1" presStyleLbl="node1" presStyleIdx="0" presStyleCnt="6">
        <dgm:presLayoutVars>
          <dgm:bulletEnabled val="1"/>
        </dgm:presLayoutVars>
      </dgm:prSet>
      <dgm:spPr/>
    </dgm:pt>
    <dgm:pt modelId="{163CCD6F-1196-4BA6-AC1B-8C7E3B9F8275}" type="pres">
      <dgm:prSet presAssocID="{AD26D59B-7DDB-410C-81E9-D94583F2425C}" presName="accent_1" presStyleCnt="0"/>
      <dgm:spPr/>
    </dgm:pt>
    <dgm:pt modelId="{43E19996-E117-4460-9199-EF1FFB96D6FA}" type="pres">
      <dgm:prSet presAssocID="{AD26D59B-7DDB-410C-81E9-D94583F2425C}" presName="accentRepeatNode" presStyleLbl="solidFgAcc1" presStyleIdx="0" presStyleCnt="6"/>
      <dgm:spPr/>
    </dgm:pt>
    <dgm:pt modelId="{CAF9A97A-4C3E-4586-8F53-6A1D35A4A783}" type="pres">
      <dgm:prSet presAssocID="{CAAE0D52-7CAE-4A6D-ABC9-382E02A6CB38}" presName="text_2" presStyleLbl="node1" presStyleIdx="1" presStyleCnt="6">
        <dgm:presLayoutVars>
          <dgm:bulletEnabled val="1"/>
        </dgm:presLayoutVars>
      </dgm:prSet>
      <dgm:spPr/>
    </dgm:pt>
    <dgm:pt modelId="{52951919-A41A-434D-BD27-9D41812F2C96}" type="pres">
      <dgm:prSet presAssocID="{CAAE0D52-7CAE-4A6D-ABC9-382E02A6CB38}" presName="accent_2" presStyleCnt="0"/>
      <dgm:spPr/>
    </dgm:pt>
    <dgm:pt modelId="{AC047289-820E-462F-827A-53DCC65D8F7D}" type="pres">
      <dgm:prSet presAssocID="{CAAE0D52-7CAE-4A6D-ABC9-382E02A6CB38}" presName="accentRepeatNode" presStyleLbl="solidFgAcc1" presStyleIdx="1" presStyleCnt="6"/>
      <dgm:spPr/>
    </dgm:pt>
    <dgm:pt modelId="{69D4193D-8F24-4E7E-B0E3-4B90B4AC3FF4}" type="pres">
      <dgm:prSet presAssocID="{79D8AFC0-97AE-4B8C-8A64-CA5ECCA79A1E}" presName="text_3" presStyleLbl="node1" presStyleIdx="2" presStyleCnt="6">
        <dgm:presLayoutVars>
          <dgm:bulletEnabled val="1"/>
        </dgm:presLayoutVars>
      </dgm:prSet>
      <dgm:spPr/>
    </dgm:pt>
    <dgm:pt modelId="{F9F5BC18-64C8-4AC6-873B-5AFE5E41A31B}" type="pres">
      <dgm:prSet presAssocID="{79D8AFC0-97AE-4B8C-8A64-CA5ECCA79A1E}" presName="accent_3" presStyleCnt="0"/>
      <dgm:spPr/>
    </dgm:pt>
    <dgm:pt modelId="{2E418D82-C98E-4687-9C6B-B318E08EE550}" type="pres">
      <dgm:prSet presAssocID="{79D8AFC0-97AE-4B8C-8A64-CA5ECCA79A1E}" presName="accentRepeatNode" presStyleLbl="solidFgAcc1" presStyleIdx="2" presStyleCnt="6"/>
      <dgm:spPr/>
    </dgm:pt>
    <dgm:pt modelId="{BA1497CA-193E-4C10-ACE7-9EB51C4CE75E}" type="pres">
      <dgm:prSet presAssocID="{0175386C-A542-40F7-B9DA-7E3AAC19E54E}" presName="text_4" presStyleLbl="node1" presStyleIdx="3" presStyleCnt="6">
        <dgm:presLayoutVars>
          <dgm:bulletEnabled val="1"/>
        </dgm:presLayoutVars>
      </dgm:prSet>
      <dgm:spPr/>
    </dgm:pt>
    <dgm:pt modelId="{06204368-23D1-485F-8A9D-90CB9B5D80CC}" type="pres">
      <dgm:prSet presAssocID="{0175386C-A542-40F7-B9DA-7E3AAC19E54E}" presName="accent_4" presStyleCnt="0"/>
      <dgm:spPr/>
    </dgm:pt>
    <dgm:pt modelId="{9AC7F85D-5F30-4081-955B-F40E2A5E6A37}" type="pres">
      <dgm:prSet presAssocID="{0175386C-A542-40F7-B9DA-7E3AAC19E54E}" presName="accentRepeatNode" presStyleLbl="solidFgAcc1" presStyleIdx="3" presStyleCnt="6"/>
      <dgm:spPr/>
    </dgm:pt>
    <dgm:pt modelId="{5C32ADF9-8216-4223-AD0B-F202F50EE477}" type="pres">
      <dgm:prSet presAssocID="{2B89D8CD-049B-4CBA-AB20-67C792ED9049}" presName="text_5" presStyleLbl="node1" presStyleIdx="4" presStyleCnt="6">
        <dgm:presLayoutVars>
          <dgm:bulletEnabled val="1"/>
        </dgm:presLayoutVars>
      </dgm:prSet>
      <dgm:spPr/>
    </dgm:pt>
    <dgm:pt modelId="{F295747D-9317-44AB-92EE-E6EBC5918526}" type="pres">
      <dgm:prSet presAssocID="{2B89D8CD-049B-4CBA-AB20-67C792ED9049}" presName="accent_5" presStyleCnt="0"/>
      <dgm:spPr/>
    </dgm:pt>
    <dgm:pt modelId="{A0B2EFB3-7A2A-4490-B68A-125ADF4761DE}" type="pres">
      <dgm:prSet presAssocID="{2B89D8CD-049B-4CBA-AB20-67C792ED9049}" presName="accentRepeatNode" presStyleLbl="solidFgAcc1" presStyleIdx="4" presStyleCnt="6"/>
      <dgm:spPr/>
    </dgm:pt>
    <dgm:pt modelId="{90391D7D-B39B-4F3C-9E75-F2EED63CB69B}" type="pres">
      <dgm:prSet presAssocID="{B5D200A8-9374-46E6-A356-DFE5C7F4EE38}" presName="text_6" presStyleLbl="node1" presStyleIdx="5" presStyleCnt="6">
        <dgm:presLayoutVars>
          <dgm:bulletEnabled val="1"/>
        </dgm:presLayoutVars>
      </dgm:prSet>
      <dgm:spPr/>
    </dgm:pt>
    <dgm:pt modelId="{065D1202-307C-428F-88EE-C0958A46588C}" type="pres">
      <dgm:prSet presAssocID="{B5D200A8-9374-46E6-A356-DFE5C7F4EE38}" presName="accent_6" presStyleCnt="0"/>
      <dgm:spPr/>
    </dgm:pt>
    <dgm:pt modelId="{FE828D25-D686-428A-AB67-F98E7951C6A9}" type="pres">
      <dgm:prSet presAssocID="{B5D200A8-9374-46E6-A356-DFE5C7F4EE38}" presName="accentRepeatNode" presStyleLbl="solidFgAcc1" presStyleIdx="5" presStyleCnt="6"/>
      <dgm:spPr/>
    </dgm:pt>
  </dgm:ptLst>
  <dgm:cxnLst>
    <dgm:cxn modelId="{874E8B1F-E7C1-439A-93AE-3F863262B91D}" srcId="{7F4FAEA6-ABA0-4ABC-AB9F-FFF49C2A9735}" destId="{79D8AFC0-97AE-4B8C-8A64-CA5ECCA79A1E}" srcOrd="2" destOrd="0" parTransId="{C1135F25-AAAF-4AD7-A860-8C746745F8F7}" sibTransId="{6DA78FA5-26F9-4C30-9647-6FB1C48C7415}"/>
    <dgm:cxn modelId="{C1A20B29-933C-4578-8A80-840614A8A62A}" srcId="{7F4FAEA6-ABA0-4ABC-AB9F-FFF49C2A9735}" destId="{CAAE0D52-7CAE-4A6D-ABC9-382E02A6CB38}" srcOrd="1" destOrd="0" parTransId="{96DEFFE9-BE29-4D0B-87B6-CBBE0BDF6B09}" sibTransId="{79A7CA70-93B6-472F-8020-C56E3C1AF0DF}"/>
    <dgm:cxn modelId="{35699530-18EA-4A1E-920F-ABAF2125B833}" type="presOf" srcId="{CAAE0D52-7CAE-4A6D-ABC9-382E02A6CB38}" destId="{CAF9A97A-4C3E-4586-8F53-6A1D35A4A783}" srcOrd="0" destOrd="0" presId="urn:microsoft.com/office/officeart/2008/layout/VerticalCurvedList"/>
    <dgm:cxn modelId="{4E43BB3A-61AA-447A-88A4-EC6E8C467E2E}" type="presOf" srcId="{79D8AFC0-97AE-4B8C-8A64-CA5ECCA79A1E}" destId="{69D4193D-8F24-4E7E-B0E3-4B90B4AC3FF4}" srcOrd="0" destOrd="0" presId="urn:microsoft.com/office/officeart/2008/layout/VerticalCurvedList"/>
    <dgm:cxn modelId="{2CDC805B-2F15-4F58-8FC4-AF7D5644F2F6}" srcId="{7F4FAEA6-ABA0-4ABC-AB9F-FFF49C2A9735}" destId="{0175386C-A542-40F7-B9DA-7E3AAC19E54E}" srcOrd="3" destOrd="0" parTransId="{27459CAA-DE80-42F9-A42A-73CE56376E16}" sibTransId="{0A53BCEC-B042-44C8-BEB7-D1DA118030B0}"/>
    <dgm:cxn modelId="{ACCCFC7A-67E2-48E5-AF48-0FADBE1B3FDD}" srcId="{7F4FAEA6-ABA0-4ABC-AB9F-FFF49C2A9735}" destId="{B5D200A8-9374-46E6-A356-DFE5C7F4EE38}" srcOrd="5" destOrd="0" parTransId="{89AE84B1-5363-4EB6-B780-19A7383085BD}" sibTransId="{D5A5CDF5-28B5-4AEB-9F01-89FE50550505}"/>
    <dgm:cxn modelId="{A594667F-8C29-4A5D-9848-1F43B26090A5}" type="presOf" srcId="{7F4FAEA6-ABA0-4ABC-AB9F-FFF49C2A9735}" destId="{67D2E7F5-BF8A-4E0C-8C98-8C166B028CC4}" srcOrd="0" destOrd="0" presId="urn:microsoft.com/office/officeart/2008/layout/VerticalCurvedList"/>
    <dgm:cxn modelId="{CBB30C93-40B2-45E3-AA88-5AC1EBCB449B}" srcId="{7F4FAEA6-ABA0-4ABC-AB9F-FFF49C2A9735}" destId="{AD26D59B-7DDB-410C-81E9-D94583F2425C}" srcOrd="0" destOrd="0" parTransId="{F6D47F22-12F8-42B1-B482-A573B5761F5B}" sibTransId="{E5201F3D-A58A-4A26-84D9-760A25812EEF}"/>
    <dgm:cxn modelId="{0601579C-0FB1-402A-9B91-8EE3D6144E2F}" srcId="{7F4FAEA6-ABA0-4ABC-AB9F-FFF49C2A9735}" destId="{2B89D8CD-049B-4CBA-AB20-67C792ED9049}" srcOrd="4" destOrd="0" parTransId="{D5B40038-AABA-4009-8686-12260EC8FC84}" sibTransId="{A6D63F65-27A7-4B68-9D49-81AA9D80C11A}"/>
    <dgm:cxn modelId="{018E63A5-0B9A-4B50-A939-F6C61D7B0D05}" type="presOf" srcId="{0175386C-A542-40F7-B9DA-7E3AAC19E54E}" destId="{BA1497CA-193E-4C10-ACE7-9EB51C4CE75E}" srcOrd="0" destOrd="0" presId="urn:microsoft.com/office/officeart/2008/layout/VerticalCurvedList"/>
    <dgm:cxn modelId="{586A72AC-0A69-4AC1-BF6C-857721F2284A}" type="presOf" srcId="{AD26D59B-7DDB-410C-81E9-D94583F2425C}" destId="{A42DD19D-21D6-4A8F-A164-B2754CFC95C1}" srcOrd="0" destOrd="0" presId="urn:microsoft.com/office/officeart/2008/layout/VerticalCurvedList"/>
    <dgm:cxn modelId="{0B70C7BF-43C3-401E-B299-BFE2811316F9}" type="presOf" srcId="{B5D200A8-9374-46E6-A356-DFE5C7F4EE38}" destId="{90391D7D-B39B-4F3C-9E75-F2EED63CB69B}" srcOrd="0" destOrd="0" presId="urn:microsoft.com/office/officeart/2008/layout/VerticalCurvedList"/>
    <dgm:cxn modelId="{09CDB6D3-75BB-4B3E-8F6E-3946413146B0}" type="presOf" srcId="{2B89D8CD-049B-4CBA-AB20-67C792ED9049}" destId="{5C32ADF9-8216-4223-AD0B-F202F50EE477}" srcOrd="0" destOrd="0" presId="urn:microsoft.com/office/officeart/2008/layout/VerticalCurvedList"/>
    <dgm:cxn modelId="{BBD783D6-8B82-4DD6-A6F6-FF9E143F8AF9}" type="presOf" srcId="{E5201F3D-A58A-4A26-84D9-760A25812EEF}" destId="{97E45CD6-046F-4595-AC3E-9FFAE3A1BEE0}" srcOrd="0" destOrd="0" presId="urn:microsoft.com/office/officeart/2008/layout/VerticalCurvedList"/>
    <dgm:cxn modelId="{1C42B0D5-5499-4B31-8A96-9A7CC2032DB1}" type="presParOf" srcId="{67D2E7F5-BF8A-4E0C-8C98-8C166B028CC4}" destId="{BDABA843-9DBE-4819-BD7C-8823BE68181D}" srcOrd="0" destOrd="0" presId="urn:microsoft.com/office/officeart/2008/layout/VerticalCurvedList"/>
    <dgm:cxn modelId="{EEFF56ED-8C8B-408E-A41A-DBE298B1A596}" type="presParOf" srcId="{BDABA843-9DBE-4819-BD7C-8823BE68181D}" destId="{2BB447A4-1D76-461C-970B-55668EF3D523}" srcOrd="0" destOrd="0" presId="urn:microsoft.com/office/officeart/2008/layout/VerticalCurvedList"/>
    <dgm:cxn modelId="{14466393-43E6-41B3-AE0D-237A8CE95EFF}" type="presParOf" srcId="{2BB447A4-1D76-461C-970B-55668EF3D523}" destId="{1A86A270-A7FA-4AAB-AE37-1FEFC7FFA273}" srcOrd="0" destOrd="0" presId="urn:microsoft.com/office/officeart/2008/layout/VerticalCurvedList"/>
    <dgm:cxn modelId="{2E15E473-79EF-4C8B-969D-EFF17A268018}" type="presParOf" srcId="{2BB447A4-1D76-461C-970B-55668EF3D523}" destId="{97E45CD6-046F-4595-AC3E-9FFAE3A1BEE0}" srcOrd="1" destOrd="0" presId="urn:microsoft.com/office/officeart/2008/layout/VerticalCurvedList"/>
    <dgm:cxn modelId="{B702FF0D-EB7D-43A3-AE75-67FDC6C7D3DC}" type="presParOf" srcId="{2BB447A4-1D76-461C-970B-55668EF3D523}" destId="{7DB4D85C-0315-445B-84D1-4DFB3A5D8A33}" srcOrd="2" destOrd="0" presId="urn:microsoft.com/office/officeart/2008/layout/VerticalCurvedList"/>
    <dgm:cxn modelId="{33F9D619-C98F-4825-8502-38E05C95EE73}" type="presParOf" srcId="{2BB447A4-1D76-461C-970B-55668EF3D523}" destId="{B9007160-A81E-410E-9233-E41479DFDBD4}" srcOrd="3" destOrd="0" presId="urn:microsoft.com/office/officeart/2008/layout/VerticalCurvedList"/>
    <dgm:cxn modelId="{DED30DB8-5EF5-4CBF-A4A8-323FF7D8B065}" type="presParOf" srcId="{BDABA843-9DBE-4819-BD7C-8823BE68181D}" destId="{A42DD19D-21D6-4A8F-A164-B2754CFC95C1}" srcOrd="1" destOrd="0" presId="urn:microsoft.com/office/officeart/2008/layout/VerticalCurvedList"/>
    <dgm:cxn modelId="{81B27ACF-F560-46D7-9769-562BBF5369BA}" type="presParOf" srcId="{BDABA843-9DBE-4819-BD7C-8823BE68181D}" destId="{163CCD6F-1196-4BA6-AC1B-8C7E3B9F8275}" srcOrd="2" destOrd="0" presId="urn:microsoft.com/office/officeart/2008/layout/VerticalCurvedList"/>
    <dgm:cxn modelId="{CC7B3C57-5637-4CEF-A692-27D6085FDBF9}" type="presParOf" srcId="{163CCD6F-1196-4BA6-AC1B-8C7E3B9F8275}" destId="{43E19996-E117-4460-9199-EF1FFB96D6FA}" srcOrd="0" destOrd="0" presId="urn:microsoft.com/office/officeart/2008/layout/VerticalCurvedList"/>
    <dgm:cxn modelId="{092FF1D2-5458-4B94-B6D2-0655ABAC070E}" type="presParOf" srcId="{BDABA843-9DBE-4819-BD7C-8823BE68181D}" destId="{CAF9A97A-4C3E-4586-8F53-6A1D35A4A783}" srcOrd="3" destOrd="0" presId="urn:microsoft.com/office/officeart/2008/layout/VerticalCurvedList"/>
    <dgm:cxn modelId="{86BB4D08-7AF0-47E3-96E1-52E85468AABF}" type="presParOf" srcId="{BDABA843-9DBE-4819-BD7C-8823BE68181D}" destId="{52951919-A41A-434D-BD27-9D41812F2C96}" srcOrd="4" destOrd="0" presId="urn:microsoft.com/office/officeart/2008/layout/VerticalCurvedList"/>
    <dgm:cxn modelId="{BE02D07D-FFD3-4626-9580-6BFAFF372803}" type="presParOf" srcId="{52951919-A41A-434D-BD27-9D41812F2C96}" destId="{AC047289-820E-462F-827A-53DCC65D8F7D}" srcOrd="0" destOrd="0" presId="urn:microsoft.com/office/officeart/2008/layout/VerticalCurvedList"/>
    <dgm:cxn modelId="{2AA15507-74CF-44AC-8083-CFA04A217CF6}" type="presParOf" srcId="{BDABA843-9DBE-4819-BD7C-8823BE68181D}" destId="{69D4193D-8F24-4E7E-B0E3-4B90B4AC3FF4}" srcOrd="5" destOrd="0" presId="urn:microsoft.com/office/officeart/2008/layout/VerticalCurvedList"/>
    <dgm:cxn modelId="{A1A0F21E-D44E-417F-8660-21152E906AA6}" type="presParOf" srcId="{BDABA843-9DBE-4819-BD7C-8823BE68181D}" destId="{F9F5BC18-64C8-4AC6-873B-5AFE5E41A31B}" srcOrd="6" destOrd="0" presId="urn:microsoft.com/office/officeart/2008/layout/VerticalCurvedList"/>
    <dgm:cxn modelId="{4E94EC83-A99F-4F14-BBA2-8065E23646B3}" type="presParOf" srcId="{F9F5BC18-64C8-4AC6-873B-5AFE5E41A31B}" destId="{2E418D82-C98E-4687-9C6B-B318E08EE550}" srcOrd="0" destOrd="0" presId="urn:microsoft.com/office/officeart/2008/layout/VerticalCurvedList"/>
    <dgm:cxn modelId="{5C7D6C25-F3B4-4996-87E1-9B9139EFF130}" type="presParOf" srcId="{BDABA843-9DBE-4819-BD7C-8823BE68181D}" destId="{BA1497CA-193E-4C10-ACE7-9EB51C4CE75E}" srcOrd="7" destOrd="0" presId="urn:microsoft.com/office/officeart/2008/layout/VerticalCurvedList"/>
    <dgm:cxn modelId="{2A430BD5-705A-40C6-AC21-A737EA69972D}" type="presParOf" srcId="{BDABA843-9DBE-4819-BD7C-8823BE68181D}" destId="{06204368-23D1-485F-8A9D-90CB9B5D80CC}" srcOrd="8" destOrd="0" presId="urn:microsoft.com/office/officeart/2008/layout/VerticalCurvedList"/>
    <dgm:cxn modelId="{BD471675-FAE9-4F99-B3FB-0E0D0FA3C0E0}" type="presParOf" srcId="{06204368-23D1-485F-8A9D-90CB9B5D80CC}" destId="{9AC7F85D-5F30-4081-955B-F40E2A5E6A37}" srcOrd="0" destOrd="0" presId="urn:microsoft.com/office/officeart/2008/layout/VerticalCurvedList"/>
    <dgm:cxn modelId="{54D51AE8-0985-4B2E-8CD7-F02C63A4287A}" type="presParOf" srcId="{BDABA843-9DBE-4819-BD7C-8823BE68181D}" destId="{5C32ADF9-8216-4223-AD0B-F202F50EE477}" srcOrd="9" destOrd="0" presId="urn:microsoft.com/office/officeart/2008/layout/VerticalCurvedList"/>
    <dgm:cxn modelId="{75E19D35-1EF9-4BBD-81FC-C2733FFD50EB}" type="presParOf" srcId="{BDABA843-9DBE-4819-BD7C-8823BE68181D}" destId="{F295747D-9317-44AB-92EE-E6EBC5918526}" srcOrd="10" destOrd="0" presId="urn:microsoft.com/office/officeart/2008/layout/VerticalCurvedList"/>
    <dgm:cxn modelId="{07A1DD24-C82F-4387-AB5C-3591DDEF0668}" type="presParOf" srcId="{F295747D-9317-44AB-92EE-E6EBC5918526}" destId="{A0B2EFB3-7A2A-4490-B68A-125ADF4761DE}" srcOrd="0" destOrd="0" presId="urn:microsoft.com/office/officeart/2008/layout/VerticalCurvedList"/>
    <dgm:cxn modelId="{A3875DC2-950D-47A8-AF99-15FB3298E5B7}" type="presParOf" srcId="{BDABA843-9DBE-4819-BD7C-8823BE68181D}" destId="{90391D7D-B39B-4F3C-9E75-F2EED63CB69B}" srcOrd="11" destOrd="0" presId="urn:microsoft.com/office/officeart/2008/layout/VerticalCurvedList"/>
    <dgm:cxn modelId="{E19E0EDD-DF12-4CB9-A870-E6A6458F4F8D}" type="presParOf" srcId="{BDABA843-9DBE-4819-BD7C-8823BE68181D}" destId="{065D1202-307C-428F-88EE-C0958A46588C}" srcOrd="12" destOrd="0" presId="urn:microsoft.com/office/officeart/2008/layout/VerticalCurvedList"/>
    <dgm:cxn modelId="{E121FA81-2878-452D-ACB4-A1EDDABE4B9C}" type="presParOf" srcId="{065D1202-307C-428F-88EE-C0958A46588C}" destId="{FE828D25-D686-428A-AB67-F98E7951C6A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39015C9-B151-4C38-98C8-F6DC94FB62A7}" type="doc">
      <dgm:prSet loTypeId="urn:microsoft.com/office/officeart/2005/8/layout/lProcess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99859F70-D595-4A60-A0B2-E3720DF93D3B}">
      <dgm:prSet/>
      <dgm:spPr>
        <a:solidFill>
          <a:schemeClr val="bg1"/>
        </a:solidFill>
      </dgm:spPr>
      <dgm:t>
        <a:bodyPr/>
        <a:lstStyle/>
        <a:p>
          <a:pPr rtl="0"/>
          <a:r>
            <a:rPr lang="es-CO" b="1" dirty="0">
              <a:solidFill>
                <a:schemeClr val="tx1"/>
              </a:solidFill>
              <a:latin typeface="Bradley Hand ITC" panose="03070402050302030203" pitchFamily="66" charset="0"/>
            </a:rPr>
            <a:t>Técnicas de inspección visual y tratamiento inmediato</a:t>
          </a:r>
        </a:p>
      </dgm:t>
    </dgm:pt>
    <dgm:pt modelId="{5AFC1E83-A7B0-4B00-97ED-61377E5391E3}" type="parTrans" cxnId="{7C463388-60F9-4AE8-ABEE-C55974AB910A}">
      <dgm:prSet/>
      <dgm:spPr/>
      <dgm:t>
        <a:bodyPr/>
        <a:lstStyle/>
        <a:p>
          <a:endParaRPr lang="es-CO" dirty="0">
            <a:solidFill>
              <a:schemeClr val="tx1"/>
            </a:solidFill>
          </a:endParaRPr>
        </a:p>
      </dgm:t>
    </dgm:pt>
    <dgm:pt modelId="{9DCF1CCF-B2DC-42A9-A0C8-346402FDD426}" type="sibTrans" cxnId="{7C463388-60F9-4AE8-ABEE-C55974AB910A}">
      <dgm:prSet/>
      <dgm:spPr/>
      <dgm:t>
        <a:bodyPr/>
        <a:lstStyle/>
        <a:p>
          <a:endParaRPr lang="es-CO" dirty="0">
            <a:solidFill>
              <a:schemeClr val="tx1"/>
            </a:solidFill>
          </a:endParaRPr>
        </a:p>
      </dgm:t>
    </dgm:pt>
    <dgm:pt modelId="{301148DF-3E97-4842-B565-0567A1197A36}">
      <dgm:prSet/>
      <dgm:spPr/>
      <dgm:t>
        <a:bodyPr/>
        <a:lstStyle/>
        <a:p>
          <a:pPr algn="l" rtl="0"/>
          <a:r>
            <a:rPr lang="es-CO" dirty="0">
              <a:solidFill>
                <a:schemeClr val="bg1"/>
              </a:solidFill>
            </a:rPr>
            <a:t>Identificación de lesiones de bajo y alto grado mediante el uso de ácido acético diluido </a:t>
          </a:r>
        </a:p>
      </dgm:t>
    </dgm:pt>
    <dgm:pt modelId="{CDB49555-34EC-4B56-A82F-03016BABFD9F}" type="parTrans" cxnId="{6FC5C297-6401-4503-AA22-84FB8E4AAF09}">
      <dgm:prSet/>
      <dgm:spPr/>
      <dgm:t>
        <a:bodyPr/>
        <a:lstStyle/>
        <a:p>
          <a:endParaRPr lang="es-CO" dirty="0">
            <a:solidFill>
              <a:schemeClr val="tx1"/>
            </a:solidFill>
          </a:endParaRPr>
        </a:p>
      </dgm:t>
    </dgm:pt>
    <dgm:pt modelId="{C84267E0-4562-4A48-B6A1-28CFA0E69AAE}" type="sibTrans" cxnId="{6FC5C297-6401-4503-AA22-84FB8E4AAF09}">
      <dgm:prSet/>
      <dgm:spPr/>
      <dgm:t>
        <a:bodyPr/>
        <a:lstStyle/>
        <a:p>
          <a:endParaRPr lang="es-CO" dirty="0">
            <a:solidFill>
              <a:schemeClr val="tx1"/>
            </a:solidFill>
          </a:endParaRPr>
        </a:p>
      </dgm:t>
    </dgm:pt>
    <dgm:pt modelId="{7CDB6FC8-EC30-42D4-8692-067858D6B044}">
      <dgm:prSet/>
      <dgm:spPr>
        <a:solidFill>
          <a:schemeClr val="bg1"/>
        </a:solidFill>
      </dgm:spPr>
      <dgm:t>
        <a:bodyPr/>
        <a:lstStyle/>
        <a:p>
          <a:pPr rtl="0"/>
          <a:r>
            <a:rPr lang="es-CO" b="1" dirty="0">
              <a:solidFill>
                <a:schemeClr val="tx1"/>
              </a:solidFill>
              <a:latin typeface="Bradley Hand ITC" panose="03070402050302030203" pitchFamily="66" charset="0"/>
            </a:rPr>
            <a:t>Pruebas de biología molecular</a:t>
          </a:r>
        </a:p>
      </dgm:t>
    </dgm:pt>
    <dgm:pt modelId="{680104FD-4F8C-4B54-AE96-BC3F92273090}" type="parTrans" cxnId="{F6F54C45-BC96-4F41-9C65-8BA5AEB49213}">
      <dgm:prSet/>
      <dgm:spPr/>
      <dgm:t>
        <a:bodyPr/>
        <a:lstStyle/>
        <a:p>
          <a:endParaRPr lang="es-CO" dirty="0">
            <a:solidFill>
              <a:schemeClr val="tx1"/>
            </a:solidFill>
          </a:endParaRPr>
        </a:p>
      </dgm:t>
    </dgm:pt>
    <dgm:pt modelId="{6BBA2A30-28F8-4B93-9263-0A9AD6F853C2}" type="sibTrans" cxnId="{F6F54C45-BC96-4F41-9C65-8BA5AEB49213}">
      <dgm:prSet/>
      <dgm:spPr/>
      <dgm:t>
        <a:bodyPr/>
        <a:lstStyle/>
        <a:p>
          <a:endParaRPr lang="es-CO" dirty="0">
            <a:solidFill>
              <a:schemeClr val="tx1"/>
            </a:solidFill>
          </a:endParaRPr>
        </a:p>
      </dgm:t>
    </dgm:pt>
    <dgm:pt modelId="{90421102-4A3A-4EA7-921B-F24D88FB1C6E}">
      <dgm:prSet/>
      <dgm:spPr/>
      <dgm:t>
        <a:bodyPr/>
        <a:lstStyle/>
        <a:p>
          <a:pPr rtl="0"/>
          <a:r>
            <a:rPr lang="es-CO" dirty="0">
              <a:solidFill>
                <a:schemeClr val="bg1"/>
              </a:solidFill>
            </a:rPr>
            <a:t>Técnicas de laboratorio altamente sensibles y reproducibles para detectar los tipos de VPH de alto riesgo (VPH-AR)</a:t>
          </a:r>
        </a:p>
      </dgm:t>
    </dgm:pt>
    <dgm:pt modelId="{1DAF8894-F88D-43A5-80FF-7A942E6CD295}" type="parTrans" cxnId="{1E3F2925-EAF8-4B59-A73A-F2CCA3235214}">
      <dgm:prSet/>
      <dgm:spPr/>
      <dgm:t>
        <a:bodyPr/>
        <a:lstStyle/>
        <a:p>
          <a:endParaRPr lang="es-CO" dirty="0">
            <a:solidFill>
              <a:schemeClr val="tx1"/>
            </a:solidFill>
          </a:endParaRPr>
        </a:p>
      </dgm:t>
    </dgm:pt>
    <dgm:pt modelId="{40C90EB2-9FD4-45C6-8F86-F4B5FB1E2A00}" type="sibTrans" cxnId="{1E3F2925-EAF8-4B59-A73A-F2CCA3235214}">
      <dgm:prSet/>
      <dgm:spPr/>
      <dgm:t>
        <a:bodyPr/>
        <a:lstStyle/>
        <a:p>
          <a:endParaRPr lang="es-CO" dirty="0">
            <a:solidFill>
              <a:schemeClr val="tx1"/>
            </a:solidFill>
          </a:endParaRPr>
        </a:p>
      </dgm:t>
    </dgm:pt>
    <dgm:pt modelId="{6E10A6AF-8D63-49FC-981F-5AF97C27C26C}">
      <dgm:prSet/>
      <dgm:spPr/>
      <dgm:t>
        <a:bodyPr/>
        <a:lstStyle/>
        <a:p>
          <a:pPr rtl="0"/>
          <a:r>
            <a:rPr lang="es-CO" dirty="0">
              <a:solidFill>
                <a:schemeClr val="bg1"/>
              </a:solidFill>
            </a:rPr>
            <a:t>30 hasta los 50 años de edad</a:t>
          </a:r>
        </a:p>
      </dgm:t>
    </dgm:pt>
    <dgm:pt modelId="{4BA057C7-F118-4E1C-A9B8-FB071EBF9987}" type="parTrans" cxnId="{B6EA3DBE-379D-435D-A29D-10C35CDDC5F3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231AF913-2E60-4447-ACF6-873A3BC4D423}" type="sibTrans" cxnId="{B6EA3DBE-379D-435D-A29D-10C35CDDC5F3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AF219C63-39CB-423C-A321-FBA357087FD1}">
      <dgm:prSet/>
      <dgm:spPr/>
      <dgm:t>
        <a:bodyPr/>
        <a:lstStyle/>
        <a:p>
          <a:pPr rtl="0"/>
          <a:r>
            <a:rPr lang="es-CO" dirty="0">
              <a:solidFill>
                <a:schemeClr val="bg1"/>
              </a:solidFill>
            </a:rPr>
            <a:t>Negativo volver a realizar a los 3 años </a:t>
          </a:r>
        </a:p>
      </dgm:t>
    </dgm:pt>
    <dgm:pt modelId="{BF27A637-552C-4233-9BB6-5F056A362058}" type="parTrans" cxnId="{B43F33BA-DC3A-46D9-88FF-7F4F963DC162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229DF4A1-5D8E-4AC0-8E9C-B94C89E7A890}" type="sibTrans" cxnId="{B43F33BA-DC3A-46D9-88FF-7F4F963DC162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DFE04360-B432-4793-AD6F-C457A54F5AFD}">
      <dgm:prSet/>
      <dgm:spPr/>
      <dgm:t>
        <a:bodyPr/>
        <a:lstStyle/>
        <a:p>
          <a:pPr rtl="0"/>
          <a:r>
            <a:rPr lang="es-CO" dirty="0">
              <a:solidFill>
                <a:schemeClr val="bg1"/>
              </a:solidFill>
            </a:rPr>
            <a:t>VPH 16 y 18</a:t>
          </a:r>
        </a:p>
      </dgm:t>
    </dgm:pt>
    <dgm:pt modelId="{612528D7-1CF3-476A-9E44-2E0E02207054}" type="parTrans" cxnId="{F83FC2DC-F7D5-4384-A247-0E50326B1961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E0901C7E-B56A-42CA-8742-AE6E82CF2FD0}" type="sibTrans" cxnId="{F83FC2DC-F7D5-4384-A247-0E50326B1961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A1F94162-0F9E-4A13-BB1A-BC5BCCA387A7}" type="pres">
      <dgm:prSet presAssocID="{239015C9-B151-4C38-98C8-F6DC94FB62A7}" presName="theList" presStyleCnt="0">
        <dgm:presLayoutVars>
          <dgm:dir/>
          <dgm:animLvl val="lvl"/>
          <dgm:resizeHandles val="exact"/>
        </dgm:presLayoutVars>
      </dgm:prSet>
      <dgm:spPr/>
    </dgm:pt>
    <dgm:pt modelId="{BC5CFF67-9DEB-4695-AA13-8B2AC762792C}" type="pres">
      <dgm:prSet presAssocID="{99859F70-D595-4A60-A0B2-E3720DF93D3B}" presName="compNode" presStyleCnt="0"/>
      <dgm:spPr/>
    </dgm:pt>
    <dgm:pt modelId="{A73EAF07-25FD-4970-8FCD-5A439FADBB19}" type="pres">
      <dgm:prSet presAssocID="{99859F70-D595-4A60-A0B2-E3720DF93D3B}" presName="aNode" presStyleLbl="bgShp" presStyleIdx="0" presStyleCnt="2"/>
      <dgm:spPr/>
    </dgm:pt>
    <dgm:pt modelId="{5AB78E4D-C236-4767-BD37-2D7B7FD0A6BE}" type="pres">
      <dgm:prSet presAssocID="{99859F70-D595-4A60-A0B2-E3720DF93D3B}" presName="textNode" presStyleLbl="bgShp" presStyleIdx="0" presStyleCnt="2"/>
      <dgm:spPr/>
    </dgm:pt>
    <dgm:pt modelId="{337B5AE9-A507-495C-9891-AE73C8880E5D}" type="pres">
      <dgm:prSet presAssocID="{99859F70-D595-4A60-A0B2-E3720DF93D3B}" presName="compChildNode" presStyleCnt="0"/>
      <dgm:spPr/>
    </dgm:pt>
    <dgm:pt modelId="{7FDA0103-738A-409C-A76D-574D158665C9}" type="pres">
      <dgm:prSet presAssocID="{99859F70-D595-4A60-A0B2-E3720DF93D3B}" presName="theInnerList" presStyleCnt="0"/>
      <dgm:spPr/>
    </dgm:pt>
    <dgm:pt modelId="{9770265A-9ACF-4B9F-9BCD-1D50506E54EC}" type="pres">
      <dgm:prSet presAssocID="{301148DF-3E97-4842-B565-0567A1197A36}" presName="childNode" presStyleLbl="node1" presStyleIdx="0" presStyleCnt="5">
        <dgm:presLayoutVars>
          <dgm:bulletEnabled val="1"/>
        </dgm:presLayoutVars>
      </dgm:prSet>
      <dgm:spPr/>
    </dgm:pt>
    <dgm:pt modelId="{273C5B47-B135-468F-8AD9-A2C46BB3EFFC}" type="pres">
      <dgm:prSet presAssocID="{301148DF-3E97-4842-B565-0567A1197A36}" presName="aSpace2" presStyleCnt="0"/>
      <dgm:spPr/>
    </dgm:pt>
    <dgm:pt modelId="{2EAAD748-4684-4B1E-A6AE-C843B0C716A9}" type="pres">
      <dgm:prSet presAssocID="{6E10A6AF-8D63-49FC-981F-5AF97C27C26C}" presName="childNode" presStyleLbl="node1" presStyleIdx="1" presStyleCnt="5">
        <dgm:presLayoutVars>
          <dgm:bulletEnabled val="1"/>
        </dgm:presLayoutVars>
      </dgm:prSet>
      <dgm:spPr/>
    </dgm:pt>
    <dgm:pt modelId="{5789228B-7511-4F8D-B264-48A1064D031E}" type="pres">
      <dgm:prSet presAssocID="{6E10A6AF-8D63-49FC-981F-5AF97C27C26C}" presName="aSpace2" presStyleCnt="0"/>
      <dgm:spPr/>
    </dgm:pt>
    <dgm:pt modelId="{25D2DA5C-5123-40A7-ACC8-1BF465B9BC57}" type="pres">
      <dgm:prSet presAssocID="{AF219C63-39CB-423C-A321-FBA357087FD1}" presName="childNode" presStyleLbl="node1" presStyleIdx="2" presStyleCnt="5">
        <dgm:presLayoutVars>
          <dgm:bulletEnabled val="1"/>
        </dgm:presLayoutVars>
      </dgm:prSet>
      <dgm:spPr/>
    </dgm:pt>
    <dgm:pt modelId="{138B4040-C27B-46A3-8F3D-2B8E9BED677A}" type="pres">
      <dgm:prSet presAssocID="{99859F70-D595-4A60-A0B2-E3720DF93D3B}" presName="aSpace" presStyleCnt="0"/>
      <dgm:spPr/>
    </dgm:pt>
    <dgm:pt modelId="{51E3306D-5784-4D25-9893-80B735052050}" type="pres">
      <dgm:prSet presAssocID="{7CDB6FC8-EC30-42D4-8692-067858D6B044}" presName="compNode" presStyleCnt="0"/>
      <dgm:spPr/>
    </dgm:pt>
    <dgm:pt modelId="{BCE87C5D-3061-4D6F-B183-2780AB9ED645}" type="pres">
      <dgm:prSet presAssocID="{7CDB6FC8-EC30-42D4-8692-067858D6B044}" presName="aNode" presStyleLbl="bgShp" presStyleIdx="1" presStyleCnt="2"/>
      <dgm:spPr/>
    </dgm:pt>
    <dgm:pt modelId="{9575DA4C-DBC7-4A73-82C7-EBF3B2D47DB2}" type="pres">
      <dgm:prSet presAssocID="{7CDB6FC8-EC30-42D4-8692-067858D6B044}" presName="textNode" presStyleLbl="bgShp" presStyleIdx="1" presStyleCnt="2"/>
      <dgm:spPr/>
    </dgm:pt>
    <dgm:pt modelId="{5DCCAE00-7919-4AB5-95BE-D6456D9BA0B2}" type="pres">
      <dgm:prSet presAssocID="{7CDB6FC8-EC30-42D4-8692-067858D6B044}" presName="compChildNode" presStyleCnt="0"/>
      <dgm:spPr/>
    </dgm:pt>
    <dgm:pt modelId="{67F576CE-808F-4E87-A919-E541966E5D5F}" type="pres">
      <dgm:prSet presAssocID="{7CDB6FC8-EC30-42D4-8692-067858D6B044}" presName="theInnerList" presStyleCnt="0"/>
      <dgm:spPr/>
    </dgm:pt>
    <dgm:pt modelId="{4725E187-A0D7-49F0-BFFC-C555D195FE1C}" type="pres">
      <dgm:prSet presAssocID="{90421102-4A3A-4EA7-921B-F24D88FB1C6E}" presName="childNode" presStyleLbl="node1" presStyleIdx="3" presStyleCnt="5">
        <dgm:presLayoutVars>
          <dgm:bulletEnabled val="1"/>
        </dgm:presLayoutVars>
      </dgm:prSet>
      <dgm:spPr/>
    </dgm:pt>
    <dgm:pt modelId="{E257F770-4733-4BF1-BB26-8D4DA7054A8F}" type="pres">
      <dgm:prSet presAssocID="{90421102-4A3A-4EA7-921B-F24D88FB1C6E}" presName="aSpace2" presStyleCnt="0"/>
      <dgm:spPr/>
    </dgm:pt>
    <dgm:pt modelId="{272D7846-3B55-4396-A011-934D9869BEA1}" type="pres">
      <dgm:prSet presAssocID="{DFE04360-B432-4793-AD6F-C457A54F5AFD}" presName="childNode" presStyleLbl="node1" presStyleIdx="4" presStyleCnt="5">
        <dgm:presLayoutVars>
          <dgm:bulletEnabled val="1"/>
        </dgm:presLayoutVars>
      </dgm:prSet>
      <dgm:spPr/>
    </dgm:pt>
  </dgm:ptLst>
  <dgm:cxnLst>
    <dgm:cxn modelId="{C00B4414-65C6-4424-8B3F-27B3A661E01C}" type="presOf" srcId="{7CDB6FC8-EC30-42D4-8692-067858D6B044}" destId="{BCE87C5D-3061-4D6F-B183-2780AB9ED645}" srcOrd="0" destOrd="0" presId="urn:microsoft.com/office/officeart/2005/8/layout/lProcess2"/>
    <dgm:cxn modelId="{1773B41F-A6F5-42C3-9565-C57F1860D557}" type="presOf" srcId="{DFE04360-B432-4793-AD6F-C457A54F5AFD}" destId="{272D7846-3B55-4396-A011-934D9869BEA1}" srcOrd="0" destOrd="0" presId="urn:microsoft.com/office/officeart/2005/8/layout/lProcess2"/>
    <dgm:cxn modelId="{1E3F2925-EAF8-4B59-A73A-F2CCA3235214}" srcId="{7CDB6FC8-EC30-42D4-8692-067858D6B044}" destId="{90421102-4A3A-4EA7-921B-F24D88FB1C6E}" srcOrd="0" destOrd="0" parTransId="{1DAF8894-F88D-43A5-80FF-7A942E6CD295}" sibTransId="{40C90EB2-9FD4-45C6-8F86-F4B5FB1E2A00}"/>
    <dgm:cxn modelId="{A93DA63D-F67F-40BB-9DEA-BF28060214BC}" type="presOf" srcId="{7CDB6FC8-EC30-42D4-8692-067858D6B044}" destId="{9575DA4C-DBC7-4A73-82C7-EBF3B2D47DB2}" srcOrd="1" destOrd="0" presId="urn:microsoft.com/office/officeart/2005/8/layout/lProcess2"/>
    <dgm:cxn modelId="{1BFE0844-D59D-4702-B940-AD7EF49DFC1A}" type="presOf" srcId="{99859F70-D595-4A60-A0B2-E3720DF93D3B}" destId="{5AB78E4D-C236-4767-BD37-2D7B7FD0A6BE}" srcOrd="1" destOrd="0" presId="urn:microsoft.com/office/officeart/2005/8/layout/lProcess2"/>
    <dgm:cxn modelId="{F6F54C45-BC96-4F41-9C65-8BA5AEB49213}" srcId="{239015C9-B151-4C38-98C8-F6DC94FB62A7}" destId="{7CDB6FC8-EC30-42D4-8692-067858D6B044}" srcOrd="1" destOrd="0" parTransId="{680104FD-4F8C-4B54-AE96-BC3F92273090}" sibTransId="{6BBA2A30-28F8-4B93-9263-0A9AD6F853C2}"/>
    <dgm:cxn modelId="{5761554F-898B-4F20-87B8-B5D0D7742400}" type="presOf" srcId="{99859F70-D595-4A60-A0B2-E3720DF93D3B}" destId="{A73EAF07-25FD-4970-8FCD-5A439FADBB19}" srcOrd="0" destOrd="0" presId="urn:microsoft.com/office/officeart/2005/8/layout/lProcess2"/>
    <dgm:cxn modelId="{7C463388-60F9-4AE8-ABEE-C55974AB910A}" srcId="{239015C9-B151-4C38-98C8-F6DC94FB62A7}" destId="{99859F70-D595-4A60-A0B2-E3720DF93D3B}" srcOrd="0" destOrd="0" parTransId="{5AFC1E83-A7B0-4B00-97ED-61377E5391E3}" sibTransId="{9DCF1CCF-B2DC-42A9-A0C8-346402FDD426}"/>
    <dgm:cxn modelId="{6FC5C297-6401-4503-AA22-84FB8E4AAF09}" srcId="{99859F70-D595-4A60-A0B2-E3720DF93D3B}" destId="{301148DF-3E97-4842-B565-0567A1197A36}" srcOrd="0" destOrd="0" parTransId="{CDB49555-34EC-4B56-A82F-03016BABFD9F}" sibTransId="{C84267E0-4562-4A48-B6A1-28CFA0E69AAE}"/>
    <dgm:cxn modelId="{204243B8-4DAE-4238-B066-6B09798CFBBA}" type="presOf" srcId="{90421102-4A3A-4EA7-921B-F24D88FB1C6E}" destId="{4725E187-A0D7-49F0-BFFC-C555D195FE1C}" srcOrd="0" destOrd="0" presId="urn:microsoft.com/office/officeart/2005/8/layout/lProcess2"/>
    <dgm:cxn modelId="{DC7E3BB9-4E3C-40DC-95CF-7876C61C8B2F}" type="presOf" srcId="{AF219C63-39CB-423C-A321-FBA357087FD1}" destId="{25D2DA5C-5123-40A7-ACC8-1BF465B9BC57}" srcOrd="0" destOrd="0" presId="urn:microsoft.com/office/officeart/2005/8/layout/lProcess2"/>
    <dgm:cxn modelId="{B43F33BA-DC3A-46D9-88FF-7F4F963DC162}" srcId="{99859F70-D595-4A60-A0B2-E3720DF93D3B}" destId="{AF219C63-39CB-423C-A321-FBA357087FD1}" srcOrd="2" destOrd="0" parTransId="{BF27A637-552C-4233-9BB6-5F056A362058}" sibTransId="{229DF4A1-5D8E-4AC0-8E9C-B94C89E7A890}"/>
    <dgm:cxn modelId="{FB2959BB-0EBF-4D6B-B789-C262C2DCD585}" type="presOf" srcId="{239015C9-B151-4C38-98C8-F6DC94FB62A7}" destId="{A1F94162-0F9E-4A13-BB1A-BC5BCCA387A7}" srcOrd="0" destOrd="0" presId="urn:microsoft.com/office/officeart/2005/8/layout/lProcess2"/>
    <dgm:cxn modelId="{B6EA3DBE-379D-435D-A29D-10C35CDDC5F3}" srcId="{99859F70-D595-4A60-A0B2-E3720DF93D3B}" destId="{6E10A6AF-8D63-49FC-981F-5AF97C27C26C}" srcOrd="1" destOrd="0" parTransId="{4BA057C7-F118-4E1C-A9B8-FB071EBF9987}" sibTransId="{231AF913-2E60-4447-ACF6-873A3BC4D423}"/>
    <dgm:cxn modelId="{F83FC2DC-F7D5-4384-A247-0E50326B1961}" srcId="{7CDB6FC8-EC30-42D4-8692-067858D6B044}" destId="{DFE04360-B432-4793-AD6F-C457A54F5AFD}" srcOrd="1" destOrd="0" parTransId="{612528D7-1CF3-476A-9E44-2E0E02207054}" sibTransId="{E0901C7E-B56A-42CA-8742-AE6E82CF2FD0}"/>
    <dgm:cxn modelId="{C5D57FE5-37B9-42D7-AA4A-CCCEF747719E}" type="presOf" srcId="{301148DF-3E97-4842-B565-0567A1197A36}" destId="{9770265A-9ACF-4B9F-9BCD-1D50506E54EC}" srcOrd="0" destOrd="0" presId="urn:microsoft.com/office/officeart/2005/8/layout/lProcess2"/>
    <dgm:cxn modelId="{757FD5ED-70E5-45C2-A4E2-FD92087D4FC4}" type="presOf" srcId="{6E10A6AF-8D63-49FC-981F-5AF97C27C26C}" destId="{2EAAD748-4684-4B1E-A6AE-C843B0C716A9}" srcOrd="0" destOrd="0" presId="urn:microsoft.com/office/officeart/2005/8/layout/lProcess2"/>
    <dgm:cxn modelId="{4C410118-5E78-4317-9D4F-D186F6F15C00}" type="presParOf" srcId="{A1F94162-0F9E-4A13-BB1A-BC5BCCA387A7}" destId="{BC5CFF67-9DEB-4695-AA13-8B2AC762792C}" srcOrd="0" destOrd="0" presId="urn:microsoft.com/office/officeart/2005/8/layout/lProcess2"/>
    <dgm:cxn modelId="{9666C04D-627B-4D65-B396-BA0429809152}" type="presParOf" srcId="{BC5CFF67-9DEB-4695-AA13-8B2AC762792C}" destId="{A73EAF07-25FD-4970-8FCD-5A439FADBB19}" srcOrd="0" destOrd="0" presId="urn:microsoft.com/office/officeart/2005/8/layout/lProcess2"/>
    <dgm:cxn modelId="{9C745D16-4900-44AF-BA60-14B98829340B}" type="presParOf" srcId="{BC5CFF67-9DEB-4695-AA13-8B2AC762792C}" destId="{5AB78E4D-C236-4767-BD37-2D7B7FD0A6BE}" srcOrd="1" destOrd="0" presId="urn:microsoft.com/office/officeart/2005/8/layout/lProcess2"/>
    <dgm:cxn modelId="{29BAA982-E330-49A3-86BE-691E5ACF8198}" type="presParOf" srcId="{BC5CFF67-9DEB-4695-AA13-8B2AC762792C}" destId="{337B5AE9-A507-495C-9891-AE73C8880E5D}" srcOrd="2" destOrd="0" presId="urn:microsoft.com/office/officeart/2005/8/layout/lProcess2"/>
    <dgm:cxn modelId="{929C84FB-9EFA-4508-9920-F751E8A8FC75}" type="presParOf" srcId="{337B5AE9-A507-495C-9891-AE73C8880E5D}" destId="{7FDA0103-738A-409C-A76D-574D158665C9}" srcOrd="0" destOrd="0" presId="urn:microsoft.com/office/officeart/2005/8/layout/lProcess2"/>
    <dgm:cxn modelId="{91F7B685-F6E5-45C1-B9C2-CE595A8E19A2}" type="presParOf" srcId="{7FDA0103-738A-409C-A76D-574D158665C9}" destId="{9770265A-9ACF-4B9F-9BCD-1D50506E54EC}" srcOrd="0" destOrd="0" presId="urn:microsoft.com/office/officeart/2005/8/layout/lProcess2"/>
    <dgm:cxn modelId="{171EC853-A4F8-444D-868D-17B1B585DFDA}" type="presParOf" srcId="{7FDA0103-738A-409C-A76D-574D158665C9}" destId="{273C5B47-B135-468F-8AD9-A2C46BB3EFFC}" srcOrd="1" destOrd="0" presId="urn:microsoft.com/office/officeart/2005/8/layout/lProcess2"/>
    <dgm:cxn modelId="{B1452783-DBF3-4E8E-9983-18255372573A}" type="presParOf" srcId="{7FDA0103-738A-409C-A76D-574D158665C9}" destId="{2EAAD748-4684-4B1E-A6AE-C843B0C716A9}" srcOrd="2" destOrd="0" presId="urn:microsoft.com/office/officeart/2005/8/layout/lProcess2"/>
    <dgm:cxn modelId="{09FACFF6-04F9-4A6B-8122-4D0EE9170F95}" type="presParOf" srcId="{7FDA0103-738A-409C-A76D-574D158665C9}" destId="{5789228B-7511-4F8D-B264-48A1064D031E}" srcOrd="3" destOrd="0" presId="urn:microsoft.com/office/officeart/2005/8/layout/lProcess2"/>
    <dgm:cxn modelId="{9E5EC47A-7915-4684-9234-2463CBE026CB}" type="presParOf" srcId="{7FDA0103-738A-409C-A76D-574D158665C9}" destId="{25D2DA5C-5123-40A7-ACC8-1BF465B9BC57}" srcOrd="4" destOrd="0" presId="urn:microsoft.com/office/officeart/2005/8/layout/lProcess2"/>
    <dgm:cxn modelId="{D2272A1A-AF6B-4FCC-B32C-F1F3A244959C}" type="presParOf" srcId="{A1F94162-0F9E-4A13-BB1A-BC5BCCA387A7}" destId="{138B4040-C27B-46A3-8F3D-2B8E9BED677A}" srcOrd="1" destOrd="0" presId="urn:microsoft.com/office/officeart/2005/8/layout/lProcess2"/>
    <dgm:cxn modelId="{F6959F83-B34A-4998-B747-38964A25D132}" type="presParOf" srcId="{A1F94162-0F9E-4A13-BB1A-BC5BCCA387A7}" destId="{51E3306D-5784-4D25-9893-80B735052050}" srcOrd="2" destOrd="0" presId="urn:microsoft.com/office/officeart/2005/8/layout/lProcess2"/>
    <dgm:cxn modelId="{B30ED243-BC95-412F-882F-4845CB73AACD}" type="presParOf" srcId="{51E3306D-5784-4D25-9893-80B735052050}" destId="{BCE87C5D-3061-4D6F-B183-2780AB9ED645}" srcOrd="0" destOrd="0" presId="urn:microsoft.com/office/officeart/2005/8/layout/lProcess2"/>
    <dgm:cxn modelId="{A3851DCD-29F6-4211-BD1F-0F9659E35D47}" type="presParOf" srcId="{51E3306D-5784-4D25-9893-80B735052050}" destId="{9575DA4C-DBC7-4A73-82C7-EBF3B2D47DB2}" srcOrd="1" destOrd="0" presId="urn:microsoft.com/office/officeart/2005/8/layout/lProcess2"/>
    <dgm:cxn modelId="{1B2C2042-546D-4885-8F56-725B963BBCF2}" type="presParOf" srcId="{51E3306D-5784-4D25-9893-80B735052050}" destId="{5DCCAE00-7919-4AB5-95BE-D6456D9BA0B2}" srcOrd="2" destOrd="0" presId="urn:microsoft.com/office/officeart/2005/8/layout/lProcess2"/>
    <dgm:cxn modelId="{9E3269B9-B7A5-43FC-9DD2-1EADA62C91B7}" type="presParOf" srcId="{5DCCAE00-7919-4AB5-95BE-D6456D9BA0B2}" destId="{67F576CE-808F-4E87-A919-E541966E5D5F}" srcOrd="0" destOrd="0" presId="urn:microsoft.com/office/officeart/2005/8/layout/lProcess2"/>
    <dgm:cxn modelId="{A639CE67-FEA5-4C58-A3AD-31EF5A4C3898}" type="presParOf" srcId="{67F576CE-808F-4E87-A919-E541966E5D5F}" destId="{4725E187-A0D7-49F0-BFFC-C555D195FE1C}" srcOrd="0" destOrd="0" presId="urn:microsoft.com/office/officeart/2005/8/layout/lProcess2"/>
    <dgm:cxn modelId="{C9FA1FF2-953D-45A0-9E6E-65C6EC9E98DC}" type="presParOf" srcId="{67F576CE-808F-4E87-A919-E541966E5D5F}" destId="{E257F770-4733-4BF1-BB26-8D4DA7054A8F}" srcOrd="1" destOrd="0" presId="urn:microsoft.com/office/officeart/2005/8/layout/lProcess2"/>
    <dgm:cxn modelId="{3770DBD0-F1BF-4A4D-AB30-740344D56ECC}" type="presParOf" srcId="{67F576CE-808F-4E87-A919-E541966E5D5F}" destId="{272D7846-3B55-4396-A011-934D9869BEA1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8CBFF95-281C-4523-AD26-C4E9A850E581}" type="doc">
      <dgm:prSet loTypeId="urn:microsoft.com/office/officeart/2005/8/layout/target3" loCatId="relationship" qsTypeId="urn:microsoft.com/office/officeart/2005/8/quickstyle/3d1" qsCatId="3D" csTypeId="urn:microsoft.com/office/officeart/2005/8/colors/colorful5" csCatId="colorful"/>
      <dgm:spPr/>
      <dgm:t>
        <a:bodyPr/>
        <a:lstStyle/>
        <a:p>
          <a:endParaRPr lang="es-CO"/>
        </a:p>
      </dgm:t>
    </dgm:pt>
    <dgm:pt modelId="{C0ED3385-1E56-454F-BBAE-A60E25E7F4D3}">
      <dgm:prSet/>
      <dgm:spPr/>
      <dgm:t>
        <a:bodyPr/>
        <a:lstStyle/>
        <a:p>
          <a:pPr rtl="0"/>
          <a:r>
            <a:rPr lang="es-CO"/>
            <a:t>No generó recomendaciones respecto a pruebas diferentes a la citología</a:t>
          </a:r>
        </a:p>
      </dgm:t>
    </dgm:pt>
    <dgm:pt modelId="{F7F0A151-1EAA-42FB-8560-E1395CC44BAE}" type="parTrans" cxnId="{2EED903E-B92D-40AD-A9D7-34FD1EEADB9E}">
      <dgm:prSet/>
      <dgm:spPr/>
      <dgm:t>
        <a:bodyPr/>
        <a:lstStyle/>
        <a:p>
          <a:endParaRPr lang="es-CO"/>
        </a:p>
      </dgm:t>
    </dgm:pt>
    <dgm:pt modelId="{587D2432-F75E-4A9D-81E2-DD11A934E743}" type="sibTrans" cxnId="{2EED903E-B92D-40AD-A9D7-34FD1EEADB9E}">
      <dgm:prSet/>
      <dgm:spPr/>
      <dgm:t>
        <a:bodyPr/>
        <a:lstStyle/>
        <a:p>
          <a:endParaRPr lang="es-CO"/>
        </a:p>
      </dgm:t>
    </dgm:pt>
    <dgm:pt modelId="{7953B773-4BEF-465C-B1C4-CE9C590C06B8}">
      <dgm:prSet/>
      <dgm:spPr/>
      <dgm:t>
        <a:bodyPr/>
        <a:lstStyle/>
        <a:p>
          <a:pPr rtl="0"/>
          <a:r>
            <a:rPr lang="es-CO"/>
            <a:t>La mayoría de los estudios de pruebas de ADN-VPH hay reducción en las lesiones pre-cancerosas</a:t>
          </a:r>
        </a:p>
      </dgm:t>
    </dgm:pt>
    <dgm:pt modelId="{93CB2D25-B3FA-45BA-842D-E1C93E77D7F5}" type="parTrans" cxnId="{C16AA960-081D-4ACF-B77C-44F63F52817D}">
      <dgm:prSet/>
      <dgm:spPr/>
      <dgm:t>
        <a:bodyPr/>
        <a:lstStyle/>
        <a:p>
          <a:endParaRPr lang="es-CO"/>
        </a:p>
      </dgm:t>
    </dgm:pt>
    <dgm:pt modelId="{92E73174-B57F-483E-B85D-64ACFE61069C}" type="sibTrans" cxnId="{C16AA960-081D-4ACF-B77C-44F63F52817D}">
      <dgm:prSet/>
      <dgm:spPr/>
      <dgm:t>
        <a:bodyPr/>
        <a:lstStyle/>
        <a:p>
          <a:endParaRPr lang="es-CO"/>
        </a:p>
      </dgm:t>
    </dgm:pt>
    <dgm:pt modelId="{0CD675DE-2A81-499E-87C2-CA79411BA92C}">
      <dgm:prSet/>
      <dgm:spPr/>
      <dgm:t>
        <a:bodyPr/>
        <a:lstStyle/>
        <a:p>
          <a:pPr rtl="0"/>
          <a:r>
            <a:rPr lang="es-CO"/>
            <a:t>Las pruebas de ADN-VPH, con una reducción del riesgo de mortalidad de  41% sobre la citología </a:t>
          </a:r>
        </a:p>
      </dgm:t>
    </dgm:pt>
    <dgm:pt modelId="{DBF0E245-2164-47F6-A5D4-15D8A7519F40}" type="parTrans" cxnId="{2510BD8F-696B-4D1F-B55A-B8BC00592D8E}">
      <dgm:prSet/>
      <dgm:spPr/>
      <dgm:t>
        <a:bodyPr/>
        <a:lstStyle/>
        <a:p>
          <a:endParaRPr lang="es-CO"/>
        </a:p>
      </dgm:t>
    </dgm:pt>
    <dgm:pt modelId="{6D363711-979D-46DC-9339-5E745EF44AC6}" type="sibTrans" cxnId="{2510BD8F-696B-4D1F-B55A-B8BC00592D8E}">
      <dgm:prSet/>
      <dgm:spPr/>
      <dgm:t>
        <a:bodyPr/>
        <a:lstStyle/>
        <a:p>
          <a:endParaRPr lang="es-CO"/>
        </a:p>
      </dgm:t>
    </dgm:pt>
    <dgm:pt modelId="{FB65EFC4-B949-453B-A20C-AC5499D6F92F}">
      <dgm:prSet/>
      <dgm:spPr/>
      <dgm:t>
        <a:bodyPr/>
        <a:lstStyle/>
        <a:p>
          <a:pPr rtl="0"/>
          <a:r>
            <a:rPr lang="es-CO"/>
            <a:t>La guía de la CTFPHC recomienda el uso de citología cervical mujeres asintomática, con vida sexual activa, </a:t>
          </a:r>
        </a:p>
      </dgm:t>
    </dgm:pt>
    <dgm:pt modelId="{726DCE84-93BF-4048-ABF4-287244D909A0}" type="parTrans" cxnId="{3ACAE9DB-3AFB-4332-B5CB-D7F3E7F0D3A9}">
      <dgm:prSet/>
      <dgm:spPr/>
      <dgm:t>
        <a:bodyPr/>
        <a:lstStyle/>
        <a:p>
          <a:endParaRPr lang="es-CO"/>
        </a:p>
      </dgm:t>
    </dgm:pt>
    <dgm:pt modelId="{FDAE4E3F-EF27-433C-AEA0-E39041B35795}" type="sibTrans" cxnId="{3ACAE9DB-3AFB-4332-B5CB-D7F3E7F0D3A9}">
      <dgm:prSet/>
      <dgm:spPr/>
      <dgm:t>
        <a:bodyPr/>
        <a:lstStyle/>
        <a:p>
          <a:endParaRPr lang="es-CO"/>
        </a:p>
      </dgm:t>
    </dgm:pt>
    <dgm:pt modelId="{F57FA24F-1120-49EA-9E46-CF4D38C2272B}" type="pres">
      <dgm:prSet presAssocID="{F8CBFF95-281C-4523-AD26-C4E9A850E581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9C7002E3-1E15-45CF-958E-DA4AC29F9C6D}" type="pres">
      <dgm:prSet presAssocID="{C0ED3385-1E56-454F-BBAE-A60E25E7F4D3}" presName="circle1" presStyleLbl="node1" presStyleIdx="0" presStyleCnt="4"/>
      <dgm:spPr/>
    </dgm:pt>
    <dgm:pt modelId="{60DD8E18-D881-402A-9846-0EBE2BE915E1}" type="pres">
      <dgm:prSet presAssocID="{C0ED3385-1E56-454F-BBAE-A60E25E7F4D3}" presName="space" presStyleCnt="0"/>
      <dgm:spPr/>
    </dgm:pt>
    <dgm:pt modelId="{E01A6DDB-713F-4A9B-BD80-F0E644BC7C6B}" type="pres">
      <dgm:prSet presAssocID="{C0ED3385-1E56-454F-BBAE-A60E25E7F4D3}" presName="rect1" presStyleLbl="alignAcc1" presStyleIdx="0" presStyleCnt="4"/>
      <dgm:spPr/>
    </dgm:pt>
    <dgm:pt modelId="{A73F70A4-C882-4284-944F-3EB7FDC4A525}" type="pres">
      <dgm:prSet presAssocID="{7953B773-4BEF-465C-B1C4-CE9C590C06B8}" presName="vertSpace2" presStyleLbl="node1" presStyleIdx="0" presStyleCnt="4"/>
      <dgm:spPr/>
    </dgm:pt>
    <dgm:pt modelId="{4D4A94F9-EADF-4DC3-8446-400A91EE2892}" type="pres">
      <dgm:prSet presAssocID="{7953B773-4BEF-465C-B1C4-CE9C590C06B8}" presName="circle2" presStyleLbl="node1" presStyleIdx="1" presStyleCnt="4"/>
      <dgm:spPr/>
    </dgm:pt>
    <dgm:pt modelId="{298DAFE4-52AD-49CD-8BAE-CAC84BA3947C}" type="pres">
      <dgm:prSet presAssocID="{7953B773-4BEF-465C-B1C4-CE9C590C06B8}" presName="rect2" presStyleLbl="alignAcc1" presStyleIdx="1" presStyleCnt="4"/>
      <dgm:spPr/>
    </dgm:pt>
    <dgm:pt modelId="{8CC9A173-8185-4A17-AE3D-852D41996B6B}" type="pres">
      <dgm:prSet presAssocID="{0CD675DE-2A81-499E-87C2-CA79411BA92C}" presName="vertSpace3" presStyleLbl="node1" presStyleIdx="1" presStyleCnt="4"/>
      <dgm:spPr/>
    </dgm:pt>
    <dgm:pt modelId="{2D07E76F-8157-4203-9C17-3821D4B6D75F}" type="pres">
      <dgm:prSet presAssocID="{0CD675DE-2A81-499E-87C2-CA79411BA92C}" presName="circle3" presStyleLbl="node1" presStyleIdx="2" presStyleCnt="4"/>
      <dgm:spPr/>
    </dgm:pt>
    <dgm:pt modelId="{718ED484-8A89-4941-BD4C-A23C6A89A214}" type="pres">
      <dgm:prSet presAssocID="{0CD675DE-2A81-499E-87C2-CA79411BA92C}" presName="rect3" presStyleLbl="alignAcc1" presStyleIdx="2" presStyleCnt="4"/>
      <dgm:spPr/>
    </dgm:pt>
    <dgm:pt modelId="{C3922D2F-D95F-434C-B9A4-FA4E4A863ED6}" type="pres">
      <dgm:prSet presAssocID="{FB65EFC4-B949-453B-A20C-AC5499D6F92F}" presName="vertSpace4" presStyleLbl="node1" presStyleIdx="2" presStyleCnt="4"/>
      <dgm:spPr/>
    </dgm:pt>
    <dgm:pt modelId="{79B4CB71-0B40-4499-A195-E4FF576C98E1}" type="pres">
      <dgm:prSet presAssocID="{FB65EFC4-B949-453B-A20C-AC5499D6F92F}" presName="circle4" presStyleLbl="node1" presStyleIdx="3" presStyleCnt="4"/>
      <dgm:spPr/>
    </dgm:pt>
    <dgm:pt modelId="{0D0E3645-F1BE-423D-8597-DE0893D60220}" type="pres">
      <dgm:prSet presAssocID="{FB65EFC4-B949-453B-A20C-AC5499D6F92F}" presName="rect4" presStyleLbl="alignAcc1" presStyleIdx="3" presStyleCnt="4"/>
      <dgm:spPr/>
    </dgm:pt>
    <dgm:pt modelId="{BF291137-F059-43C1-A939-3C7ABEE7B194}" type="pres">
      <dgm:prSet presAssocID="{C0ED3385-1E56-454F-BBAE-A60E25E7F4D3}" presName="rect1ParTxNoCh" presStyleLbl="alignAcc1" presStyleIdx="3" presStyleCnt="4">
        <dgm:presLayoutVars>
          <dgm:chMax val="1"/>
          <dgm:bulletEnabled val="1"/>
        </dgm:presLayoutVars>
      </dgm:prSet>
      <dgm:spPr/>
    </dgm:pt>
    <dgm:pt modelId="{765FEB16-00FC-44C4-826E-25B8C348C893}" type="pres">
      <dgm:prSet presAssocID="{7953B773-4BEF-465C-B1C4-CE9C590C06B8}" presName="rect2ParTxNoCh" presStyleLbl="alignAcc1" presStyleIdx="3" presStyleCnt="4">
        <dgm:presLayoutVars>
          <dgm:chMax val="1"/>
          <dgm:bulletEnabled val="1"/>
        </dgm:presLayoutVars>
      </dgm:prSet>
      <dgm:spPr/>
    </dgm:pt>
    <dgm:pt modelId="{B5A6553D-2E81-4898-BC2B-449AA385B24A}" type="pres">
      <dgm:prSet presAssocID="{0CD675DE-2A81-499E-87C2-CA79411BA92C}" presName="rect3ParTxNoCh" presStyleLbl="alignAcc1" presStyleIdx="3" presStyleCnt="4">
        <dgm:presLayoutVars>
          <dgm:chMax val="1"/>
          <dgm:bulletEnabled val="1"/>
        </dgm:presLayoutVars>
      </dgm:prSet>
      <dgm:spPr/>
    </dgm:pt>
    <dgm:pt modelId="{F20B009A-BD91-4CCC-B7AA-5D6A11BF89FD}" type="pres">
      <dgm:prSet presAssocID="{FB65EFC4-B949-453B-A20C-AC5499D6F92F}" presName="rect4ParTxNoCh" presStyleLbl="alignAcc1" presStyleIdx="3" presStyleCnt="4">
        <dgm:presLayoutVars>
          <dgm:chMax val="1"/>
          <dgm:bulletEnabled val="1"/>
        </dgm:presLayoutVars>
      </dgm:prSet>
      <dgm:spPr/>
    </dgm:pt>
  </dgm:ptLst>
  <dgm:cxnLst>
    <dgm:cxn modelId="{B1A48C0E-CCA9-488B-AEAB-FEA2C1CA74F8}" type="presOf" srcId="{7953B773-4BEF-465C-B1C4-CE9C590C06B8}" destId="{298DAFE4-52AD-49CD-8BAE-CAC84BA3947C}" srcOrd="0" destOrd="0" presId="urn:microsoft.com/office/officeart/2005/8/layout/target3"/>
    <dgm:cxn modelId="{70E0AA25-9A42-490F-8DB4-F1566967785D}" type="presOf" srcId="{C0ED3385-1E56-454F-BBAE-A60E25E7F4D3}" destId="{BF291137-F059-43C1-A939-3C7ABEE7B194}" srcOrd="1" destOrd="0" presId="urn:microsoft.com/office/officeart/2005/8/layout/target3"/>
    <dgm:cxn modelId="{2EED903E-B92D-40AD-A9D7-34FD1EEADB9E}" srcId="{F8CBFF95-281C-4523-AD26-C4E9A850E581}" destId="{C0ED3385-1E56-454F-BBAE-A60E25E7F4D3}" srcOrd="0" destOrd="0" parTransId="{F7F0A151-1EAA-42FB-8560-E1395CC44BAE}" sibTransId="{587D2432-F75E-4A9D-81E2-DD11A934E743}"/>
    <dgm:cxn modelId="{C16AA960-081D-4ACF-B77C-44F63F52817D}" srcId="{F8CBFF95-281C-4523-AD26-C4E9A850E581}" destId="{7953B773-4BEF-465C-B1C4-CE9C590C06B8}" srcOrd="1" destOrd="0" parTransId="{93CB2D25-B3FA-45BA-842D-E1C93E77D7F5}" sibTransId="{92E73174-B57F-483E-B85D-64ACFE61069C}"/>
    <dgm:cxn modelId="{8A25916C-A89D-4615-8C12-C6705C2ED41F}" type="presOf" srcId="{7953B773-4BEF-465C-B1C4-CE9C590C06B8}" destId="{765FEB16-00FC-44C4-826E-25B8C348C893}" srcOrd="1" destOrd="0" presId="urn:microsoft.com/office/officeart/2005/8/layout/target3"/>
    <dgm:cxn modelId="{A18AB44C-F358-4074-8D2A-C2259F7EF166}" type="presOf" srcId="{0CD675DE-2A81-499E-87C2-CA79411BA92C}" destId="{B5A6553D-2E81-4898-BC2B-449AA385B24A}" srcOrd="1" destOrd="0" presId="urn:microsoft.com/office/officeart/2005/8/layout/target3"/>
    <dgm:cxn modelId="{4B53AC73-2A7C-4338-A35C-8DA7F42A231D}" type="presOf" srcId="{C0ED3385-1E56-454F-BBAE-A60E25E7F4D3}" destId="{E01A6DDB-713F-4A9B-BD80-F0E644BC7C6B}" srcOrd="0" destOrd="0" presId="urn:microsoft.com/office/officeart/2005/8/layout/target3"/>
    <dgm:cxn modelId="{725CCD74-CCF9-4017-A8B7-C6F1E439B1BF}" type="presOf" srcId="{FB65EFC4-B949-453B-A20C-AC5499D6F92F}" destId="{0D0E3645-F1BE-423D-8597-DE0893D60220}" srcOrd="0" destOrd="0" presId="urn:microsoft.com/office/officeart/2005/8/layout/target3"/>
    <dgm:cxn modelId="{8829F175-65F4-46E1-83B8-5A5551E73EA5}" type="presOf" srcId="{0CD675DE-2A81-499E-87C2-CA79411BA92C}" destId="{718ED484-8A89-4941-BD4C-A23C6A89A214}" srcOrd="0" destOrd="0" presId="urn:microsoft.com/office/officeart/2005/8/layout/target3"/>
    <dgm:cxn modelId="{2510BD8F-696B-4D1F-B55A-B8BC00592D8E}" srcId="{F8CBFF95-281C-4523-AD26-C4E9A850E581}" destId="{0CD675DE-2A81-499E-87C2-CA79411BA92C}" srcOrd="2" destOrd="0" parTransId="{DBF0E245-2164-47F6-A5D4-15D8A7519F40}" sibTransId="{6D363711-979D-46DC-9339-5E745EF44AC6}"/>
    <dgm:cxn modelId="{087DC1B3-4ACF-4AB4-95BD-DDBFC4F04E61}" type="presOf" srcId="{F8CBFF95-281C-4523-AD26-C4E9A850E581}" destId="{F57FA24F-1120-49EA-9E46-CF4D38C2272B}" srcOrd="0" destOrd="0" presId="urn:microsoft.com/office/officeart/2005/8/layout/target3"/>
    <dgm:cxn modelId="{98FD48CA-918B-4F15-BBDE-440B304BC1F2}" type="presOf" srcId="{FB65EFC4-B949-453B-A20C-AC5499D6F92F}" destId="{F20B009A-BD91-4CCC-B7AA-5D6A11BF89FD}" srcOrd="1" destOrd="0" presId="urn:microsoft.com/office/officeart/2005/8/layout/target3"/>
    <dgm:cxn modelId="{3ACAE9DB-3AFB-4332-B5CB-D7F3E7F0D3A9}" srcId="{F8CBFF95-281C-4523-AD26-C4E9A850E581}" destId="{FB65EFC4-B949-453B-A20C-AC5499D6F92F}" srcOrd="3" destOrd="0" parTransId="{726DCE84-93BF-4048-ABF4-287244D909A0}" sibTransId="{FDAE4E3F-EF27-433C-AEA0-E39041B35795}"/>
    <dgm:cxn modelId="{5A7964F4-3446-4BC9-A8AC-9BA48D3131AA}" type="presParOf" srcId="{F57FA24F-1120-49EA-9E46-CF4D38C2272B}" destId="{9C7002E3-1E15-45CF-958E-DA4AC29F9C6D}" srcOrd="0" destOrd="0" presId="urn:microsoft.com/office/officeart/2005/8/layout/target3"/>
    <dgm:cxn modelId="{02A3C218-8ABA-443A-9409-7DBB2D5FAB93}" type="presParOf" srcId="{F57FA24F-1120-49EA-9E46-CF4D38C2272B}" destId="{60DD8E18-D881-402A-9846-0EBE2BE915E1}" srcOrd="1" destOrd="0" presId="urn:microsoft.com/office/officeart/2005/8/layout/target3"/>
    <dgm:cxn modelId="{60BD61AD-0A48-4F3E-8763-78F95FA05E97}" type="presParOf" srcId="{F57FA24F-1120-49EA-9E46-CF4D38C2272B}" destId="{E01A6DDB-713F-4A9B-BD80-F0E644BC7C6B}" srcOrd="2" destOrd="0" presId="urn:microsoft.com/office/officeart/2005/8/layout/target3"/>
    <dgm:cxn modelId="{C9AC2AE1-0D9C-48D7-9871-1DE0E4FDB37F}" type="presParOf" srcId="{F57FA24F-1120-49EA-9E46-CF4D38C2272B}" destId="{A73F70A4-C882-4284-944F-3EB7FDC4A525}" srcOrd="3" destOrd="0" presId="urn:microsoft.com/office/officeart/2005/8/layout/target3"/>
    <dgm:cxn modelId="{F315A645-CE6F-4559-902E-EC8806040114}" type="presParOf" srcId="{F57FA24F-1120-49EA-9E46-CF4D38C2272B}" destId="{4D4A94F9-EADF-4DC3-8446-400A91EE2892}" srcOrd="4" destOrd="0" presId="urn:microsoft.com/office/officeart/2005/8/layout/target3"/>
    <dgm:cxn modelId="{1870C6D8-0909-418B-B860-422D50F2A241}" type="presParOf" srcId="{F57FA24F-1120-49EA-9E46-CF4D38C2272B}" destId="{298DAFE4-52AD-49CD-8BAE-CAC84BA3947C}" srcOrd="5" destOrd="0" presId="urn:microsoft.com/office/officeart/2005/8/layout/target3"/>
    <dgm:cxn modelId="{2361A7CB-D8F8-452D-9D90-F877C402C461}" type="presParOf" srcId="{F57FA24F-1120-49EA-9E46-CF4D38C2272B}" destId="{8CC9A173-8185-4A17-AE3D-852D41996B6B}" srcOrd="6" destOrd="0" presId="urn:microsoft.com/office/officeart/2005/8/layout/target3"/>
    <dgm:cxn modelId="{8703F618-4426-461C-A378-AD8CDD7696B7}" type="presParOf" srcId="{F57FA24F-1120-49EA-9E46-CF4D38C2272B}" destId="{2D07E76F-8157-4203-9C17-3821D4B6D75F}" srcOrd="7" destOrd="0" presId="urn:microsoft.com/office/officeart/2005/8/layout/target3"/>
    <dgm:cxn modelId="{DCC64939-3CA8-428C-9705-F3E0DD76CD95}" type="presParOf" srcId="{F57FA24F-1120-49EA-9E46-CF4D38C2272B}" destId="{718ED484-8A89-4941-BD4C-A23C6A89A214}" srcOrd="8" destOrd="0" presId="urn:microsoft.com/office/officeart/2005/8/layout/target3"/>
    <dgm:cxn modelId="{873605C5-FE27-4834-AAC2-1B74754F00C2}" type="presParOf" srcId="{F57FA24F-1120-49EA-9E46-CF4D38C2272B}" destId="{C3922D2F-D95F-434C-B9A4-FA4E4A863ED6}" srcOrd="9" destOrd="0" presId="urn:microsoft.com/office/officeart/2005/8/layout/target3"/>
    <dgm:cxn modelId="{16CB238F-BD04-467A-9F46-4070EE08C68D}" type="presParOf" srcId="{F57FA24F-1120-49EA-9E46-CF4D38C2272B}" destId="{79B4CB71-0B40-4499-A195-E4FF576C98E1}" srcOrd="10" destOrd="0" presId="urn:microsoft.com/office/officeart/2005/8/layout/target3"/>
    <dgm:cxn modelId="{B6BFB38E-A3BB-4A64-B1A0-A64039CBCF58}" type="presParOf" srcId="{F57FA24F-1120-49EA-9E46-CF4D38C2272B}" destId="{0D0E3645-F1BE-423D-8597-DE0893D60220}" srcOrd="11" destOrd="0" presId="urn:microsoft.com/office/officeart/2005/8/layout/target3"/>
    <dgm:cxn modelId="{01023673-30F9-4DC3-8B1A-933C233A95BF}" type="presParOf" srcId="{F57FA24F-1120-49EA-9E46-CF4D38C2272B}" destId="{BF291137-F059-43C1-A939-3C7ABEE7B194}" srcOrd="12" destOrd="0" presId="urn:microsoft.com/office/officeart/2005/8/layout/target3"/>
    <dgm:cxn modelId="{2859B14D-47B6-420D-B1F4-18880001415D}" type="presParOf" srcId="{F57FA24F-1120-49EA-9E46-CF4D38C2272B}" destId="{765FEB16-00FC-44C4-826E-25B8C348C893}" srcOrd="13" destOrd="0" presId="urn:microsoft.com/office/officeart/2005/8/layout/target3"/>
    <dgm:cxn modelId="{B0F7A96B-1A8C-4CC6-9ED6-86BF937C3C0B}" type="presParOf" srcId="{F57FA24F-1120-49EA-9E46-CF4D38C2272B}" destId="{B5A6553D-2E81-4898-BC2B-449AA385B24A}" srcOrd="14" destOrd="0" presId="urn:microsoft.com/office/officeart/2005/8/layout/target3"/>
    <dgm:cxn modelId="{24E4C13A-6814-4CAD-A644-AC478CE41B15}" type="presParOf" srcId="{F57FA24F-1120-49EA-9E46-CF4D38C2272B}" destId="{F20B009A-BD91-4CCC-B7AA-5D6A11BF89FD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EA17082-84A1-42FE-9780-9360265A7081}" type="doc">
      <dgm:prSet loTypeId="urn:microsoft.com/office/officeart/2005/8/layout/hProcess9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C04DC238-5E77-468B-869F-3F31F1FA2318}">
      <dgm:prSet/>
      <dgm:spPr/>
      <dgm:t>
        <a:bodyPr/>
        <a:lstStyle/>
        <a:p>
          <a:pPr algn="l" rtl="0"/>
          <a:r>
            <a:rPr lang="es-CO" dirty="0">
              <a:solidFill>
                <a:schemeClr val="bg1"/>
              </a:solidFill>
            </a:rPr>
            <a:t>Pruebas de ADN-VPH  negativo </a:t>
          </a:r>
        </a:p>
      </dgm:t>
    </dgm:pt>
    <dgm:pt modelId="{BD58A314-F31B-469E-96A2-597678B78E7A}" type="parTrans" cxnId="{27E0E826-A016-46C8-8D12-C61AE1505CD2}">
      <dgm:prSet/>
      <dgm:spPr/>
      <dgm:t>
        <a:bodyPr/>
        <a:lstStyle/>
        <a:p>
          <a:endParaRPr lang="es-CO" dirty="0">
            <a:solidFill>
              <a:schemeClr val="tx1"/>
            </a:solidFill>
          </a:endParaRPr>
        </a:p>
      </dgm:t>
    </dgm:pt>
    <dgm:pt modelId="{24AFFDFB-88CB-4843-B60D-10C6B956F75D}" type="sibTrans" cxnId="{27E0E826-A016-46C8-8D12-C61AE1505CD2}">
      <dgm:prSet/>
      <dgm:spPr/>
      <dgm:t>
        <a:bodyPr/>
        <a:lstStyle/>
        <a:p>
          <a:endParaRPr lang="es-CO" dirty="0">
            <a:solidFill>
              <a:schemeClr val="tx1"/>
            </a:solidFill>
          </a:endParaRPr>
        </a:p>
      </dgm:t>
    </dgm:pt>
    <dgm:pt modelId="{5BE05C83-CCCD-44F2-A1FA-10AF098633C5}">
      <dgm:prSet/>
      <dgm:spPr/>
      <dgm:t>
        <a:bodyPr/>
        <a:lstStyle/>
        <a:p>
          <a:pPr algn="l" rtl="0"/>
          <a:r>
            <a:rPr lang="es-CO" dirty="0">
              <a:solidFill>
                <a:schemeClr val="bg1"/>
              </a:solidFill>
            </a:rPr>
            <a:t>Seguimiento de 6 años</a:t>
          </a:r>
        </a:p>
      </dgm:t>
    </dgm:pt>
    <dgm:pt modelId="{107BF0A9-B5FC-4F28-8C8D-655CA9F33617}" type="parTrans" cxnId="{F23D0B54-6025-477D-B93A-DB25C4A5BA4F}">
      <dgm:prSet/>
      <dgm:spPr/>
      <dgm:t>
        <a:bodyPr/>
        <a:lstStyle/>
        <a:p>
          <a:endParaRPr lang="es-CO" dirty="0">
            <a:solidFill>
              <a:schemeClr val="tx1"/>
            </a:solidFill>
          </a:endParaRPr>
        </a:p>
      </dgm:t>
    </dgm:pt>
    <dgm:pt modelId="{05BD78DF-0FBC-478F-AE64-C46F03D4DBF9}" type="sibTrans" cxnId="{F23D0B54-6025-477D-B93A-DB25C4A5BA4F}">
      <dgm:prSet/>
      <dgm:spPr/>
      <dgm:t>
        <a:bodyPr/>
        <a:lstStyle/>
        <a:p>
          <a:endParaRPr lang="es-CO" dirty="0">
            <a:solidFill>
              <a:schemeClr val="tx1"/>
            </a:solidFill>
          </a:endParaRPr>
        </a:p>
      </dgm:t>
    </dgm:pt>
    <dgm:pt modelId="{D5B64508-9157-4944-8CD2-F5A542B3ABDF}">
      <dgm:prSet/>
      <dgm:spPr/>
      <dgm:t>
        <a:bodyPr/>
        <a:lstStyle/>
        <a:p>
          <a:pPr algn="l" rtl="0"/>
          <a:r>
            <a:rPr lang="es-CO" dirty="0">
              <a:solidFill>
                <a:schemeClr val="bg1"/>
              </a:solidFill>
            </a:rPr>
            <a:t>Mujeres con citología positiva y VPH negativo tuvieron una incidencia  para NIC 3 o mayor 2,7%</a:t>
          </a:r>
        </a:p>
      </dgm:t>
    </dgm:pt>
    <dgm:pt modelId="{0EB92621-CC6A-4B30-B9C7-FEFA103E553F}" type="parTrans" cxnId="{24096C0B-B513-45AF-9B36-2318743F4377}">
      <dgm:prSet/>
      <dgm:spPr/>
      <dgm:t>
        <a:bodyPr/>
        <a:lstStyle/>
        <a:p>
          <a:endParaRPr lang="es-CO" dirty="0">
            <a:solidFill>
              <a:schemeClr val="tx1"/>
            </a:solidFill>
          </a:endParaRPr>
        </a:p>
      </dgm:t>
    </dgm:pt>
    <dgm:pt modelId="{02D47725-0643-456A-BCBC-D9A1D98EB306}" type="sibTrans" cxnId="{24096C0B-B513-45AF-9B36-2318743F4377}">
      <dgm:prSet/>
      <dgm:spPr/>
      <dgm:t>
        <a:bodyPr/>
        <a:lstStyle/>
        <a:p>
          <a:endParaRPr lang="es-CO" dirty="0">
            <a:solidFill>
              <a:schemeClr val="tx1"/>
            </a:solidFill>
          </a:endParaRPr>
        </a:p>
      </dgm:t>
    </dgm:pt>
    <dgm:pt modelId="{17DC62AD-9305-4207-9E3F-FDD62B03C5CB}">
      <dgm:prSet/>
      <dgm:spPr/>
      <dgm:t>
        <a:bodyPr/>
        <a:lstStyle/>
        <a:p>
          <a:pPr algn="l" rtl="0"/>
          <a:r>
            <a:rPr lang="es-CO" dirty="0">
              <a:solidFill>
                <a:schemeClr val="bg1"/>
              </a:solidFill>
            </a:rPr>
            <a:t>Mujeres con citología negativa y VPH negativo tuvieron bajo riesgo de futuro NIC 3 o mayor</a:t>
          </a:r>
        </a:p>
      </dgm:t>
    </dgm:pt>
    <dgm:pt modelId="{252F4F13-0F86-4BC4-BACD-F428D1C51D98}" type="parTrans" cxnId="{0DF54CAC-5E38-44AD-8536-BB393A6A2FDA}">
      <dgm:prSet/>
      <dgm:spPr/>
      <dgm:t>
        <a:bodyPr/>
        <a:lstStyle/>
        <a:p>
          <a:endParaRPr lang="es-CO" dirty="0">
            <a:solidFill>
              <a:schemeClr val="tx1"/>
            </a:solidFill>
          </a:endParaRPr>
        </a:p>
      </dgm:t>
    </dgm:pt>
    <dgm:pt modelId="{353B257C-F2C0-475B-8E53-7765E0B94CE6}" type="sibTrans" cxnId="{0DF54CAC-5E38-44AD-8536-BB393A6A2FDA}">
      <dgm:prSet/>
      <dgm:spPr/>
      <dgm:t>
        <a:bodyPr/>
        <a:lstStyle/>
        <a:p>
          <a:endParaRPr lang="es-CO" dirty="0">
            <a:solidFill>
              <a:schemeClr val="tx1"/>
            </a:solidFill>
          </a:endParaRPr>
        </a:p>
      </dgm:t>
    </dgm:pt>
    <dgm:pt modelId="{2C865DB6-617D-45A1-8179-113BCDBE8B87}" type="pres">
      <dgm:prSet presAssocID="{7EA17082-84A1-42FE-9780-9360265A7081}" presName="CompostProcess" presStyleCnt="0">
        <dgm:presLayoutVars>
          <dgm:dir/>
          <dgm:resizeHandles val="exact"/>
        </dgm:presLayoutVars>
      </dgm:prSet>
      <dgm:spPr/>
    </dgm:pt>
    <dgm:pt modelId="{58D47621-6058-4C33-B9F4-4D9279B75721}" type="pres">
      <dgm:prSet presAssocID="{7EA17082-84A1-42FE-9780-9360265A7081}" presName="arrow" presStyleLbl="bgShp" presStyleIdx="0" presStyleCnt="1"/>
      <dgm:spPr/>
    </dgm:pt>
    <dgm:pt modelId="{728CD7FA-5FE2-4F61-B79B-17388BD29824}" type="pres">
      <dgm:prSet presAssocID="{7EA17082-84A1-42FE-9780-9360265A7081}" presName="linearProcess" presStyleCnt="0"/>
      <dgm:spPr/>
    </dgm:pt>
    <dgm:pt modelId="{8EA02063-C1BF-4D11-ADF5-523701741546}" type="pres">
      <dgm:prSet presAssocID="{C04DC238-5E77-468B-869F-3F31F1FA2318}" presName="textNode" presStyleLbl="node1" presStyleIdx="0" presStyleCnt="4">
        <dgm:presLayoutVars>
          <dgm:bulletEnabled val="1"/>
        </dgm:presLayoutVars>
      </dgm:prSet>
      <dgm:spPr/>
    </dgm:pt>
    <dgm:pt modelId="{60C60558-AFE4-49F0-94A4-002DFC7C4108}" type="pres">
      <dgm:prSet presAssocID="{24AFFDFB-88CB-4843-B60D-10C6B956F75D}" presName="sibTrans" presStyleCnt="0"/>
      <dgm:spPr/>
    </dgm:pt>
    <dgm:pt modelId="{7AD06DE7-63FD-4C48-9D68-55B5DF90F6B4}" type="pres">
      <dgm:prSet presAssocID="{5BE05C83-CCCD-44F2-A1FA-10AF098633C5}" presName="textNode" presStyleLbl="node1" presStyleIdx="1" presStyleCnt="4">
        <dgm:presLayoutVars>
          <dgm:bulletEnabled val="1"/>
        </dgm:presLayoutVars>
      </dgm:prSet>
      <dgm:spPr/>
    </dgm:pt>
    <dgm:pt modelId="{1910F348-0BEB-40B2-ACEB-EF5FC7C8DF6A}" type="pres">
      <dgm:prSet presAssocID="{05BD78DF-0FBC-478F-AE64-C46F03D4DBF9}" presName="sibTrans" presStyleCnt="0"/>
      <dgm:spPr/>
    </dgm:pt>
    <dgm:pt modelId="{99ACA403-D6AA-4B7F-AB2D-C97D59BD174A}" type="pres">
      <dgm:prSet presAssocID="{D5B64508-9157-4944-8CD2-F5A542B3ABDF}" presName="textNode" presStyleLbl="node1" presStyleIdx="2" presStyleCnt="4">
        <dgm:presLayoutVars>
          <dgm:bulletEnabled val="1"/>
        </dgm:presLayoutVars>
      </dgm:prSet>
      <dgm:spPr/>
    </dgm:pt>
    <dgm:pt modelId="{C229A8A7-5675-4CBD-923B-BC0436DF99FD}" type="pres">
      <dgm:prSet presAssocID="{02D47725-0643-456A-BCBC-D9A1D98EB306}" presName="sibTrans" presStyleCnt="0"/>
      <dgm:spPr/>
    </dgm:pt>
    <dgm:pt modelId="{DA0239D0-2566-4F52-BD9E-A7B62B3B68E2}" type="pres">
      <dgm:prSet presAssocID="{17DC62AD-9305-4207-9E3F-FDD62B03C5CB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24096C0B-B513-45AF-9B36-2318743F4377}" srcId="{7EA17082-84A1-42FE-9780-9360265A7081}" destId="{D5B64508-9157-4944-8CD2-F5A542B3ABDF}" srcOrd="2" destOrd="0" parTransId="{0EB92621-CC6A-4B30-B9C7-FEFA103E553F}" sibTransId="{02D47725-0643-456A-BCBC-D9A1D98EB306}"/>
    <dgm:cxn modelId="{27E0E826-A016-46C8-8D12-C61AE1505CD2}" srcId="{7EA17082-84A1-42FE-9780-9360265A7081}" destId="{C04DC238-5E77-468B-869F-3F31F1FA2318}" srcOrd="0" destOrd="0" parTransId="{BD58A314-F31B-469E-96A2-597678B78E7A}" sibTransId="{24AFFDFB-88CB-4843-B60D-10C6B956F75D}"/>
    <dgm:cxn modelId="{E2C0B332-2A73-4CFA-9252-064E4A52E1E8}" type="presOf" srcId="{17DC62AD-9305-4207-9E3F-FDD62B03C5CB}" destId="{DA0239D0-2566-4F52-BD9E-A7B62B3B68E2}" srcOrd="0" destOrd="0" presId="urn:microsoft.com/office/officeart/2005/8/layout/hProcess9"/>
    <dgm:cxn modelId="{B8905E37-313E-4983-A87E-043DEC427062}" type="presOf" srcId="{D5B64508-9157-4944-8CD2-F5A542B3ABDF}" destId="{99ACA403-D6AA-4B7F-AB2D-C97D59BD174A}" srcOrd="0" destOrd="0" presId="urn:microsoft.com/office/officeart/2005/8/layout/hProcess9"/>
    <dgm:cxn modelId="{F23D0B54-6025-477D-B93A-DB25C4A5BA4F}" srcId="{7EA17082-84A1-42FE-9780-9360265A7081}" destId="{5BE05C83-CCCD-44F2-A1FA-10AF098633C5}" srcOrd="1" destOrd="0" parTransId="{107BF0A9-B5FC-4F28-8C8D-655CA9F33617}" sibTransId="{05BD78DF-0FBC-478F-AE64-C46F03D4DBF9}"/>
    <dgm:cxn modelId="{BEC0DC7D-46D2-4585-BE2A-A7CB22FDC810}" type="presOf" srcId="{7EA17082-84A1-42FE-9780-9360265A7081}" destId="{2C865DB6-617D-45A1-8179-113BCDBE8B87}" srcOrd="0" destOrd="0" presId="urn:microsoft.com/office/officeart/2005/8/layout/hProcess9"/>
    <dgm:cxn modelId="{779F398C-F5EB-4D8C-A08A-0B9880EA93BA}" type="presOf" srcId="{5BE05C83-CCCD-44F2-A1FA-10AF098633C5}" destId="{7AD06DE7-63FD-4C48-9D68-55B5DF90F6B4}" srcOrd="0" destOrd="0" presId="urn:microsoft.com/office/officeart/2005/8/layout/hProcess9"/>
    <dgm:cxn modelId="{0F6DAEA4-722E-43B2-935E-D3C195A4972C}" type="presOf" srcId="{C04DC238-5E77-468B-869F-3F31F1FA2318}" destId="{8EA02063-C1BF-4D11-ADF5-523701741546}" srcOrd="0" destOrd="0" presId="urn:microsoft.com/office/officeart/2005/8/layout/hProcess9"/>
    <dgm:cxn modelId="{0DF54CAC-5E38-44AD-8536-BB393A6A2FDA}" srcId="{7EA17082-84A1-42FE-9780-9360265A7081}" destId="{17DC62AD-9305-4207-9E3F-FDD62B03C5CB}" srcOrd="3" destOrd="0" parTransId="{252F4F13-0F86-4BC4-BACD-F428D1C51D98}" sibTransId="{353B257C-F2C0-475B-8E53-7765E0B94CE6}"/>
    <dgm:cxn modelId="{84763DC4-0B9C-49D1-8F87-B265FBF48D56}" type="presParOf" srcId="{2C865DB6-617D-45A1-8179-113BCDBE8B87}" destId="{58D47621-6058-4C33-B9F4-4D9279B75721}" srcOrd="0" destOrd="0" presId="urn:microsoft.com/office/officeart/2005/8/layout/hProcess9"/>
    <dgm:cxn modelId="{1FE38946-A7A4-4F12-9192-26C08B71E61B}" type="presParOf" srcId="{2C865DB6-617D-45A1-8179-113BCDBE8B87}" destId="{728CD7FA-5FE2-4F61-B79B-17388BD29824}" srcOrd="1" destOrd="0" presId="urn:microsoft.com/office/officeart/2005/8/layout/hProcess9"/>
    <dgm:cxn modelId="{F448EC3B-9EC1-40A6-BB77-CBFF59B68BAB}" type="presParOf" srcId="{728CD7FA-5FE2-4F61-B79B-17388BD29824}" destId="{8EA02063-C1BF-4D11-ADF5-523701741546}" srcOrd="0" destOrd="0" presId="urn:microsoft.com/office/officeart/2005/8/layout/hProcess9"/>
    <dgm:cxn modelId="{B13E5E27-BD17-47EE-9D17-9A22D10F367A}" type="presParOf" srcId="{728CD7FA-5FE2-4F61-B79B-17388BD29824}" destId="{60C60558-AFE4-49F0-94A4-002DFC7C4108}" srcOrd="1" destOrd="0" presId="urn:microsoft.com/office/officeart/2005/8/layout/hProcess9"/>
    <dgm:cxn modelId="{96BF32D4-4D1E-4E19-ACEA-8D37EFF3BB8A}" type="presParOf" srcId="{728CD7FA-5FE2-4F61-B79B-17388BD29824}" destId="{7AD06DE7-63FD-4C48-9D68-55B5DF90F6B4}" srcOrd="2" destOrd="0" presId="urn:microsoft.com/office/officeart/2005/8/layout/hProcess9"/>
    <dgm:cxn modelId="{3D3F2D05-4FBB-4F36-8031-4B74D250E4D8}" type="presParOf" srcId="{728CD7FA-5FE2-4F61-B79B-17388BD29824}" destId="{1910F348-0BEB-40B2-ACEB-EF5FC7C8DF6A}" srcOrd="3" destOrd="0" presId="urn:microsoft.com/office/officeart/2005/8/layout/hProcess9"/>
    <dgm:cxn modelId="{CB7B85F0-0E1D-4BFE-B346-AA0DC1108AAD}" type="presParOf" srcId="{728CD7FA-5FE2-4F61-B79B-17388BD29824}" destId="{99ACA403-D6AA-4B7F-AB2D-C97D59BD174A}" srcOrd="4" destOrd="0" presId="urn:microsoft.com/office/officeart/2005/8/layout/hProcess9"/>
    <dgm:cxn modelId="{1ED361E1-E60D-4655-934B-A2B330C7BFC0}" type="presParOf" srcId="{728CD7FA-5FE2-4F61-B79B-17388BD29824}" destId="{C229A8A7-5675-4CBD-923B-BC0436DF99FD}" srcOrd="5" destOrd="0" presId="urn:microsoft.com/office/officeart/2005/8/layout/hProcess9"/>
    <dgm:cxn modelId="{A7956CE8-3AB7-4DDE-BE81-287A327C777A}" type="presParOf" srcId="{728CD7FA-5FE2-4F61-B79B-17388BD29824}" destId="{DA0239D0-2566-4F52-BD9E-A7B62B3B68E2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E457FD8-DCDA-4B99-A3FE-D8EB81782130}" type="doc">
      <dgm:prSet loTypeId="urn:microsoft.com/office/officeart/2005/8/layout/process1" loCatId="process" qsTypeId="urn:microsoft.com/office/officeart/2005/8/quickstyle/3d1" qsCatId="3D" csTypeId="urn:microsoft.com/office/officeart/2005/8/colors/accent1_5" csCatId="accent1" phldr="1"/>
      <dgm:spPr/>
      <dgm:t>
        <a:bodyPr/>
        <a:lstStyle/>
        <a:p>
          <a:endParaRPr lang="es-CO"/>
        </a:p>
      </dgm:t>
    </dgm:pt>
    <dgm:pt modelId="{988F1378-053E-42A6-943D-A1C2168377DF}">
      <dgm:prSet/>
      <dgm:spPr/>
      <dgm:t>
        <a:bodyPr/>
        <a:lstStyle/>
        <a:p>
          <a:pPr rtl="0"/>
          <a:r>
            <a:rPr lang="es-CO"/>
            <a:t>Se recomienda el uso de pruebas de ADN-VPH que detecten los tipos virales de alto riesgo para la tamización de cáncer de cuello uterino en población general</a:t>
          </a:r>
          <a:endParaRPr lang="es-CO" dirty="0"/>
        </a:p>
      </dgm:t>
    </dgm:pt>
    <dgm:pt modelId="{01C45021-B95D-41D0-83FD-16659D200448}" type="parTrans" cxnId="{093CAB87-5433-4109-BE51-E44DBF1A82B6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2B2FB928-92DB-4A9B-8CEC-74786B1F18E3}" type="sibTrans" cxnId="{093CAB87-5433-4109-BE51-E44DBF1A82B6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5360218D-1A90-4C78-9D83-81A74D8CB38B}">
      <dgm:prSet/>
      <dgm:spPr/>
      <dgm:t>
        <a:bodyPr/>
        <a:lstStyle/>
        <a:p>
          <a:pPr rtl="0"/>
          <a:r>
            <a:rPr lang="es-CO"/>
            <a:t>Se recomienda el uso de citología de cuello uterino para la clasificación diagnóstica de las pacientes positivas a la tamización con pruebas de ADN-VPH</a:t>
          </a:r>
          <a:endParaRPr lang="es-CO" dirty="0"/>
        </a:p>
      </dgm:t>
    </dgm:pt>
    <dgm:pt modelId="{F8A81BF6-9441-4833-98D1-21E961467EC2}" type="parTrans" cxnId="{659B31DC-BFCE-4218-A8FF-DFE1127EE310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EC4575AD-831D-4305-87D6-1F4F43DF8D8B}" type="sibTrans" cxnId="{659B31DC-BFCE-4218-A8FF-DFE1127EE310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E8D6C093-A6C7-47E2-89EA-4D31B5376EAB}">
      <dgm:prSet/>
      <dgm:spPr/>
      <dgm:t>
        <a:bodyPr/>
        <a:lstStyle/>
        <a:p>
          <a:pPr rtl="0"/>
          <a:r>
            <a:rPr lang="es-CO"/>
            <a:t>Se sugiere iniciar la tamización con pruebas de ADN-VPH a los 30 años de edad y finalizarla a los 65 años de edad, con el fin de reducir la incidencia y la mortalidad por cáncer de cuello uterino invasivo.</a:t>
          </a:r>
          <a:endParaRPr lang="es-CO" dirty="0"/>
        </a:p>
      </dgm:t>
    </dgm:pt>
    <dgm:pt modelId="{743B6C43-15E5-4A3F-9A2F-2F08E31482F8}" type="parTrans" cxnId="{8F9338D4-DB28-4BCE-80BF-A98F67C1A6CF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08BBD1D4-C75A-4134-A21A-188A2E48F3C1}" type="sibTrans" cxnId="{8F9338D4-DB28-4BCE-80BF-A98F67C1A6CF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6EFBCD6E-9720-4C00-B431-A291B6D9F57C}" type="pres">
      <dgm:prSet presAssocID="{AE457FD8-DCDA-4B99-A3FE-D8EB81782130}" presName="Name0" presStyleCnt="0">
        <dgm:presLayoutVars>
          <dgm:dir/>
          <dgm:resizeHandles val="exact"/>
        </dgm:presLayoutVars>
      </dgm:prSet>
      <dgm:spPr/>
    </dgm:pt>
    <dgm:pt modelId="{066D6139-0D51-4433-8852-75B8526328D6}" type="pres">
      <dgm:prSet presAssocID="{988F1378-053E-42A6-943D-A1C2168377DF}" presName="node" presStyleLbl="node1" presStyleIdx="0" presStyleCnt="3">
        <dgm:presLayoutVars>
          <dgm:bulletEnabled val="1"/>
        </dgm:presLayoutVars>
      </dgm:prSet>
      <dgm:spPr/>
    </dgm:pt>
    <dgm:pt modelId="{5D37B097-90B5-46D3-BC6B-04A0CFE1AB2D}" type="pres">
      <dgm:prSet presAssocID="{2B2FB928-92DB-4A9B-8CEC-74786B1F18E3}" presName="sibTrans" presStyleLbl="sibTrans2D1" presStyleIdx="0" presStyleCnt="2"/>
      <dgm:spPr/>
    </dgm:pt>
    <dgm:pt modelId="{56B4C666-3E6E-403D-B11D-90AFC50C22E6}" type="pres">
      <dgm:prSet presAssocID="{2B2FB928-92DB-4A9B-8CEC-74786B1F18E3}" presName="connectorText" presStyleLbl="sibTrans2D1" presStyleIdx="0" presStyleCnt="2"/>
      <dgm:spPr/>
    </dgm:pt>
    <dgm:pt modelId="{FE81884B-12B2-464D-988A-7CE513B1F3D6}" type="pres">
      <dgm:prSet presAssocID="{5360218D-1A90-4C78-9D83-81A74D8CB38B}" presName="node" presStyleLbl="node1" presStyleIdx="1" presStyleCnt="3">
        <dgm:presLayoutVars>
          <dgm:bulletEnabled val="1"/>
        </dgm:presLayoutVars>
      </dgm:prSet>
      <dgm:spPr/>
    </dgm:pt>
    <dgm:pt modelId="{0C8D920E-DEB4-4E54-BA1F-E3496136A7CC}" type="pres">
      <dgm:prSet presAssocID="{EC4575AD-831D-4305-87D6-1F4F43DF8D8B}" presName="sibTrans" presStyleLbl="sibTrans2D1" presStyleIdx="1" presStyleCnt="2"/>
      <dgm:spPr/>
    </dgm:pt>
    <dgm:pt modelId="{2D46202C-9AE1-46F9-BF9E-C796D312F148}" type="pres">
      <dgm:prSet presAssocID="{EC4575AD-831D-4305-87D6-1F4F43DF8D8B}" presName="connectorText" presStyleLbl="sibTrans2D1" presStyleIdx="1" presStyleCnt="2"/>
      <dgm:spPr/>
    </dgm:pt>
    <dgm:pt modelId="{CF32712B-35FF-43A9-B8E5-57623A68AFBD}" type="pres">
      <dgm:prSet presAssocID="{E8D6C093-A6C7-47E2-89EA-4D31B5376EAB}" presName="node" presStyleLbl="node1" presStyleIdx="2" presStyleCnt="3">
        <dgm:presLayoutVars>
          <dgm:bulletEnabled val="1"/>
        </dgm:presLayoutVars>
      </dgm:prSet>
      <dgm:spPr/>
    </dgm:pt>
  </dgm:ptLst>
  <dgm:cxnLst>
    <dgm:cxn modelId="{64776812-8DB3-4380-854D-2D104AFAC218}" type="presOf" srcId="{5360218D-1A90-4C78-9D83-81A74D8CB38B}" destId="{FE81884B-12B2-464D-988A-7CE513B1F3D6}" srcOrd="0" destOrd="0" presId="urn:microsoft.com/office/officeart/2005/8/layout/process1"/>
    <dgm:cxn modelId="{86E08C32-022B-4E9E-B67B-594608405593}" type="presOf" srcId="{AE457FD8-DCDA-4B99-A3FE-D8EB81782130}" destId="{6EFBCD6E-9720-4C00-B431-A291B6D9F57C}" srcOrd="0" destOrd="0" presId="urn:microsoft.com/office/officeart/2005/8/layout/process1"/>
    <dgm:cxn modelId="{228AC339-1E7A-4291-9C60-A36353FD7BFA}" type="presOf" srcId="{2B2FB928-92DB-4A9B-8CEC-74786B1F18E3}" destId="{5D37B097-90B5-46D3-BC6B-04A0CFE1AB2D}" srcOrd="0" destOrd="0" presId="urn:microsoft.com/office/officeart/2005/8/layout/process1"/>
    <dgm:cxn modelId="{093CAB87-5433-4109-BE51-E44DBF1A82B6}" srcId="{AE457FD8-DCDA-4B99-A3FE-D8EB81782130}" destId="{988F1378-053E-42A6-943D-A1C2168377DF}" srcOrd="0" destOrd="0" parTransId="{01C45021-B95D-41D0-83FD-16659D200448}" sibTransId="{2B2FB928-92DB-4A9B-8CEC-74786B1F18E3}"/>
    <dgm:cxn modelId="{D12E7C9B-4C9E-4EFA-8605-61C1715A0E22}" type="presOf" srcId="{EC4575AD-831D-4305-87D6-1F4F43DF8D8B}" destId="{2D46202C-9AE1-46F9-BF9E-C796D312F148}" srcOrd="1" destOrd="0" presId="urn:microsoft.com/office/officeart/2005/8/layout/process1"/>
    <dgm:cxn modelId="{FA69A79E-2F24-4622-ACD1-29E8F17A28F0}" type="presOf" srcId="{2B2FB928-92DB-4A9B-8CEC-74786B1F18E3}" destId="{56B4C666-3E6E-403D-B11D-90AFC50C22E6}" srcOrd="1" destOrd="0" presId="urn:microsoft.com/office/officeart/2005/8/layout/process1"/>
    <dgm:cxn modelId="{7F4AA8AB-6DB7-44E5-86FB-ADB10ADA1071}" type="presOf" srcId="{988F1378-053E-42A6-943D-A1C2168377DF}" destId="{066D6139-0D51-4433-8852-75B8526328D6}" srcOrd="0" destOrd="0" presId="urn:microsoft.com/office/officeart/2005/8/layout/process1"/>
    <dgm:cxn modelId="{454EFFC8-33D4-4E65-B3FA-F09C9FD8ABC7}" type="presOf" srcId="{EC4575AD-831D-4305-87D6-1F4F43DF8D8B}" destId="{0C8D920E-DEB4-4E54-BA1F-E3496136A7CC}" srcOrd="0" destOrd="0" presId="urn:microsoft.com/office/officeart/2005/8/layout/process1"/>
    <dgm:cxn modelId="{8F9338D4-DB28-4BCE-80BF-A98F67C1A6CF}" srcId="{AE457FD8-DCDA-4B99-A3FE-D8EB81782130}" destId="{E8D6C093-A6C7-47E2-89EA-4D31B5376EAB}" srcOrd="2" destOrd="0" parTransId="{743B6C43-15E5-4A3F-9A2F-2F08E31482F8}" sibTransId="{08BBD1D4-C75A-4134-A21A-188A2E48F3C1}"/>
    <dgm:cxn modelId="{659B31DC-BFCE-4218-A8FF-DFE1127EE310}" srcId="{AE457FD8-DCDA-4B99-A3FE-D8EB81782130}" destId="{5360218D-1A90-4C78-9D83-81A74D8CB38B}" srcOrd="1" destOrd="0" parTransId="{F8A81BF6-9441-4833-98D1-21E961467EC2}" sibTransId="{EC4575AD-831D-4305-87D6-1F4F43DF8D8B}"/>
    <dgm:cxn modelId="{06D4BBFD-89EE-42E6-BBF3-46D5535C41D5}" type="presOf" srcId="{E8D6C093-A6C7-47E2-89EA-4D31B5376EAB}" destId="{CF32712B-35FF-43A9-B8E5-57623A68AFBD}" srcOrd="0" destOrd="0" presId="urn:microsoft.com/office/officeart/2005/8/layout/process1"/>
    <dgm:cxn modelId="{A5A4765B-766B-485B-972F-05F8BD62CAA5}" type="presParOf" srcId="{6EFBCD6E-9720-4C00-B431-A291B6D9F57C}" destId="{066D6139-0D51-4433-8852-75B8526328D6}" srcOrd="0" destOrd="0" presId="urn:microsoft.com/office/officeart/2005/8/layout/process1"/>
    <dgm:cxn modelId="{913ACF2D-1618-4CCB-909C-4CBF24DC8BD0}" type="presParOf" srcId="{6EFBCD6E-9720-4C00-B431-A291B6D9F57C}" destId="{5D37B097-90B5-46D3-BC6B-04A0CFE1AB2D}" srcOrd="1" destOrd="0" presId="urn:microsoft.com/office/officeart/2005/8/layout/process1"/>
    <dgm:cxn modelId="{20131CA4-AFB2-4486-BFB9-76029D344E84}" type="presParOf" srcId="{5D37B097-90B5-46D3-BC6B-04A0CFE1AB2D}" destId="{56B4C666-3E6E-403D-B11D-90AFC50C22E6}" srcOrd="0" destOrd="0" presId="urn:microsoft.com/office/officeart/2005/8/layout/process1"/>
    <dgm:cxn modelId="{2AC4B666-A047-43DC-8027-2B3AFDA67429}" type="presParOf" srcId="{6EFBCD6E-9720-4C00-B431-A291B6D9F57C}" destId="{FE81884B-12B2-464D-988A-7CE513B1F3D6}" srcOrd="2" destOrd="0" presId="urn:microsoft.com/office/officeart/2005/8/layout/process1"/>
    <dgm:cxn modelId="{4531880D-8810-4CA9-87F3-523BD150C421}" type="presParOf" srcId="{6EFBCD6E-9720-4C00-B431-A291B6D9F57C}" destId="{0C8D920E-DEB4-4E54-BA1F-E3496136A7CC}" srcOrd="3" destOrd="0" presId="urn:microsoft.com/office/officeart/2005/8/layout/process1"/>
    <dgm:cxn modelId="{7ECEAB95-7A1C-49E1-B2B9-3B4705954E51}" type="presParOf" srcId="{0C8D920E-DEB4-4E54-BA1F-E3496136A7CC}" destId="{2D46202C-9AE1-46F9-BF9E-C796D312F148}" srcOrd="0" destOrd="0" presId="urn:microsoft.com/office/officeart/2005/8/layout/process1"/>
    <dgm:cxn modelId="{CCEF8145-07BB-4A2D-B39F-8431C97C8B7A}" type="presParOf" srcId="{6EFBCD6E-9720-4C00-B431-A291B6D9F57C}" destId="{CF32712B-35FF-43A9-B8E5-57623A68AFBD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1DCFDD8-1075-4D31-94A9-65686DACFB3C}" type="doc">
      <dgm:prSet loTypeId="urn:microsoft.com/office/officeart/2005/8/layout/process1" loCatId="process" qsTypeId="urn:microsoft.com/office/officeart/2005/8/quickstyle/3d1" qsCatId="3D" csTypeId="urn:microsoft.com/office/officeart/2005/8/colors/accent6_5" csCatId="accent6" phldr="1"/>
      <dgm:spPr/>
    </dgm:pt>
    <dgm:pt modelId="{B565683C-6AE5-44C0-9AF3-4A684A511A0C}">
      <dgm:prSet/>
      <dgm:spPr/>
      <dgm:t>
        <a:bodyPr/>
        <a:lstStyle/>
        <a:p>
          <a:pPr rtl="0"/>
          <a:r>
            <a:rPr lang="es-CO"/>
            <a:t>Se sugiere realizar la tamización con pruebas de ADN-VPH en población general cada cinco años ante resultados negativos </a:t>
          </a:r>
        </a:p>
      </dgm:t>
    </dgm:pt>
    <dgm:pt modelId="{1191E56D-51DC-4303-A00B-42EF578522C0}" type="parTrans" cxnId="{9144DC44-1CC7-4A46-A02D-9697BC88A1F6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8EB390F7-701F-4808-AB56-E7353505B85E}" type="sibTrans" cxnId="{9144DC44-1CC7-4A46-A02D-9697BC88A1F6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37A02387-97E1-487C-A9C8-908795F9289C}">
      <dgm:prSet/>
      <dgm:spPr/>
      <dgm:t>
        <a:bodyPr/>
        <a:lstStyle/>
        <a:p>
          <a:pPr rtl="0"/>
          <a:r>
            <a:rPr lang="es-CO"/>
            <a:t>Se sugiere realizar la tamización con citología en mujeres menores de 30 años, desde los 25 años de edad, y en intervalos de cada 3 años ante resultados negativos</a:t>
          </a:r>
          <a:endParaRPr lang="es-CO" dirty="0"/>
        </a:p>
      </dgm:t>
    </dgm:pt>
    <dgm:pt modelId="{43171DC5-606B-4957-ABE7-0C0CC5682B29}" type="parTrans" cxnId="{75228E3F-9AFD-46D6-9C73-E981A83E99D5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BB5DF4F0-7C31-4735-9629-4F254031D372}" type="sibTrans" cxnId="{75228E3F-9AFD-46D6-9C73-E981A83E99D5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8EE195FF-F480-4948-9585-8F43EA9E26E2}">
      <dgm:prSet/>
      <dgm:spPr/>
      <dgm:t>
        <a:bodyPr/>
        <a:lstStyle/>
        <a:p>
          <a:pPr rtl="0"/>
          <a:r>
            <a:rPr lang="es-CO"/>
            <a:t>Se recomienda realizar la tamización con pruebas de inspección visual con ácido acético y lugol, seguido de tratamiento inmediato ante resultados positivos </a:t>
          </a:r>
          <a:endParaRPr lang="es-CO" dirty="0"/>
        </a:p>
      </dgm:t>
    </dgm:pt>
    <dgm:pt modelId="{A23A2A5C-4E91-40E2-A98C-3AFBBC2ACCFC}" type="parTrans" cxnId="{AF1AD38D-7BA3-4AD5-A51F-94AB702F65EB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9CC4975B-DC24-4BED-9994-17F8B8BC4461}" type="sibTrans" cxnId="{AF1AD38D-7BA3-4AD5-A51F-94AB702F65EB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4832BED9-9B79-45F4-A5D4-F9B640099D2A}" type="pres">
      <dgm:prSet presAssocID="{81DCFDD8-1075-4D31-94A9-65686DACFB3C}" presName="Name0" presStyleCnt="0">
        <dgm:presLayoutVars>
          <dgm:dir/>
          <dgm:resizeHandles val="exact"/>
        </dgm:presLayoutVars>
      </dgm:prSet>
      <dgm:spPr/>
    </dgm:pt>
    <dgm:pt modelId="{AB35BDE2-C20D-47E4-89C0-435F6D8DB563}" type="pres">
      <dgm:prSet presAssocID="{B565683C-6AE5-44C0-9AF3-4A684A511A0C}" presName="node" presStyleLbl="node1" presStyleIdx="0" presStyleCnt="3">
        <dgm:presLayoutVars>
          <dgm:bulletEnabled val="1"/>
        </dgm:presLayoutVars>
      </dgm:prSet>
      <dgm:spPr/>
    </dgm:pt>
    <dgm:pt modelId="{87DD2EA0-3650-42B0-B5BE-BA627F80A692}" type="pres">
      <dgm:prSet presAssocID="{8EB390F7-701F-4808-AB56-E7353505B85E}" presName="sibTrans" presStyleLbl="sibTrans2D1" presStyleIdx="0" presStyleCnt="2"/>
      <dgm:spPr/>
    </dgm:pt>
    <dgm:pt modelId="{8F20639A-1A4E-4FF1-AC2B-D15FD7F0E039}" type="pres">
      <dgm:prSet presAssocID="{8EB390F7-701F-4808-AB56-E7353505B85E}" presName="connectorText" presStyleLbl="sibTrans2D1" presStyleIdx="0" presStyleCnt="2"/>
      <dgm:spPr/>
    </dgm:pt>
    <dgm:pt modelId="{1676AFA3-3BF1-42A0-813A-00F4E54CAE92}" type="pres">
      <dgm:prSet presAssocID="{37A02387-97E1-487C-A9C8-908795F9289C}" presName="node" presStyleLbl="node1" presStyleIdx="1" presStyleCnt="3">
        <dgm:presLayoutVars>
          <dgm:bulletEnabled val="1"/>
        </dgm:presLayoutVars>
      </dgm:prSet>
      <dgm:spPr/>
    </dgm:pt>
    <dgm:pt modelId="{E3D9A1B9-A10E-4557-BE6E-45C506F71714}" type="pres">
      <dgm:prSet presAssocID="{BB5DF4F0-7C31-4735-9629-4F254031D372}" presName="sibTrans" presStyleLbl="sibTrans2D1" presStyleIdx="1" presStyleCnt="2"/>
      <dgm:spPr/>
    </dgm:pt>
    <dgm:pt modelId="{C8E15E65-1732-4DDB-9290-28C13F8E3D00}" type="pres">
      <dgm:prSet presAssocID="{BB5DF4F0-7C31-4735-9629-4F254031D372}" presName="connectorText" presStyleLbl="sibTrans2D1" presStyleIdx="1" presStyleCnt="2"/>
      <dgm:spPr/>
    </dgm:pt>
    <dgm:pt modelId="{641CBC96-64A9-41C1-9C58-DF7365BC78C8}" type="pres">
      <dgm:prSet presAssocID="{8EE195FF-F480-4948-9585-8F43EA9E26E2}" presName="node" presStyleLbl="node1" presStyleIdx="2" presStyleCnt="3">
        <dgm:presLayoutVars>
          <dgm:bulletEnabled val="1"/>
        </dgm:presLayoutVars>
      </dgm:prSet>
      <dgm:spPr/>
    </dgm:pt>
  </dgm:ptLst>
  <dgm:cxnLst>
    <dgm:cxn modelId="{84DD4B2F-EED1-4038-8FFB-B701F69355E1}" type="presOf" srcId="{37A02387-97E1-487C-A9C8-908795F9289C}" destId="{1676AFA3-3BF1-42A0-813A-00F4E54CAE92}" srcOrd="0" destOrd="0" presId="urn:microsoft.com/office/officeart/2005/8/layout/process1"/>
    <dgm:cxn modelId="{A8E1283D-DB66-4D28-8608-76A195B819F1}" type="presOf" srcId="{BB5DF4F0-7C31-4735-9629-4F254031D372}" destId="{E3D9A1B9-A10E-4557-BE6E-45C506F71714}" srcOrd="0" destOrd="0" presId="urn:microsoft.com/office/officeart/2005/8/layout/process1"/>
    <dgm:cxn modelId="{75228E3F-9AFD-46D6-9C73-E981A83E99D5}" srcId="{81DCFDD8-1075-4D31-94A9-65686DACFB3C}" destId="{37A02387-97E1-487C-A9C8-908795F9289C}" srcOrd="1" destOrd="0" parTransId="{43171DC5-606B-4957-ABE7-0C0CC5682B29}" sibTransId="{BB5DF4F0-7C31-4735-9629-4F254031D372}"/>
    <dgm:cxn modelId="{753B1361-75AF-41FF-A5C8-C4CC2332817B}" type="presOf" srcId="{BB5DF4F0-7C31-4735-9629-4F254031D372}" destId="{C8E15E65-1732-4DDB-9290-28C13F8E3D00}" srcOrd="1" destOrd="0" presId="urn:microsoft.com/office/officeart/2005/8/layout/process1"/>
    <dgm:cxn modelId="{9144DC44-1CC7-4A46-A02D-9697BC88A1F6}" srcId="{81DCFDD8-1075-4D31-94A9-65686DACFB3C}" destId="{B565683C-6AE5-44C0-9AF3-4A684A511A0C}" srcOrd="0" destOrd="0" parTransId="{1191E56D-51DC-4303-A00B-42EF578522C0}" sibTransId="{8EB390F7-701F-4808-AB56-E7353505B85E}"/>
    <dgm:cxn modelId="{B2C17565-B1FE-40AB-A540-BB2235A0832E}" type="presOf" srcId="{8EB390F7-701F-4808-AB56-E7353505B85E}" destId="{87DD2EA0-3650-42B0-B5BE-BA627F80A692}" srcOrd="0" destOrd="0" presId="urn:microsoft.com/office/officeart/2005/8/layout/process1"/>
    <dgm:cxn modelId="{AF1AD38D-7BA3-4AD5-A51F-94AB702F65EB}" srcId="{81DCFDD8-1075-4D31-94A9-65686DACFB3C}" destId="{8EE195FF-F480-4948-9585-8F43EA9E26E2}" srcOrd="2" destOrd="0" parTransId="{A23A2A5C-4E91-40E2-A98C-3AFBBC2ACCFC}" sibTransId="{9CC4975B-DC24-4BED-9994-17F8B8BC4461}"/>
    <dgm:cxn modelId="{21928DA3-EEFE-4958-ABF0-776BE8539825}" type="presOf" srcId="{81DCFDD8-1075-4D31-94A9-65686DACFB3C}" destId="{4832BED9-9B79-45F4-A5D4-F9B640099D2A}" srcOrd="0" destOrd="0" presId="urn:microsoft.com/office/officeart/2005/8/layout/process1"/>
    <dgm:cxn modelId="{9DF8B5AE-2F96-4868-955E-F0B0E1163D18}" type="presOf" srcId="{8EE195FF-F480-4948-9585-8F43EA9E26E2}" destId="{641CBC96-64A9-41C1-9C58-DF7365BC78C8}" srcOrd="0" destOrd="0" presId="urn:microsoft.com/office/officeart/2005/8/layout/process1"/>
    <dgm:cxn modelId="{D44AEECD-E294-49A4-9102-FC1CF693B421}" type="presOf" srcId="{B565683C-6AE5-44C0-9AF3-4A684A511A0C}" destId="{AB35BDE2-C20D-47E4-89C0-435F6D8DB563}" srcOrd="0" destOrd="0" presId="urn:microsoft.com/office/officeart/2005/8/layout/process1"/>
    <dgm:cxn modelId="{70025DD5-9B3C-4215-9E7D-07AE4BF81EBF}" type="presOf" srcId="{8EB390F7-701F-4808-AB56-E7353505B85E}" destId="{8F20639A-1A4E-4FF1-AC2B-D15FD7F0E039}" srcOrd="1" destOrd="0" presId="urn:microsoft.com/office/officeart/2005/8/layout/process1"/>
    <dgm:cxn modelId="{39B2DEDF-89C1-4013-A3DD-7853B1B34D4A}" type="presParOf" srcId="{4832BED9-9B79-45F4-A5D4-F9B640099D2A}" destId="{AB35BDE2-C20D-47E4-89C0-435F6D8DB563}" srcOrd="0" destOrd="0" presId="urn:microsoft.com/office/officeart/2005/8/layout/process1"/>
    <dgm:cxn modelId="{4713CC30-3D30-4981-87B2-DAEB75473375}" type="presParOf" srcId="{4832BED9-9B79-45F4-A5D4-F9B640099D2A}" destId="{87DD2EA0-3650-42B0-B5BE-BA627F80A692}" srcOrd="1" destOrd="0" presId="urn:microsoft.com/office/officeart/2005/8/layout/process1"/>
    <dgm:cxn modelId="{C465475B-3108-4C00-9B91-4B4427C8329E}" type="presParOf" srcId="{87DD2EA0-3650-42B0-B5BE-BA627F80A692}" destId="{8F20639A-1A4E-4FF1-AC2B-D15FD7F0E039}" srcOrd="0" destOrd="0" presId="urn:microsoft.com/office/officeart/2005/8/layout/process1"/>
    <dgm:cxn modelId="{0AB51777-BD8E-43EB-86D2-2B19E84134A5}" type="presParOf" srcId="{4832BED9-9B79-45F4-A5D4-F9B640099D2A}" destId="{1676AFA3-3BF1-42A0-813A-00F4E54CAE92}" srcOrd="2" destOrd="0" presId="urn:microsoft.com/office/officeart/2005/8/layout/process1"/>
    <dgm:cxn modelId="{58D66238-0F61-4947-B6AF-03E65694F8CF}" type="presParOf" srcId="{4832BED9-9B79-45F4-A5D4-F9B640099D2A}" destId="{E3D9A1B9-A10E-4557-BE6E-45C506F71714}" srcOrd="3" destOrd="0" presId="urn:microsoft.com/office/officeart/2005/8/layout/process1"/>
    <dgm:cxn modelId="{5F48DC63-0B3E-462C-BEA4-28B0451CCD33}" type="presParOf" srcId="{E3D9A1B9-A10E-4557-BE6E-45C506F71714}" destId="{C8E15E65-1732-4DDB-9290-28C13F8E3D00}" srcOrd="0" destOrd="0" presId="urn:microsoft.com/office/officeart/2005/8/layout/process1"/>
    <dgm:cxn modelId="{67C3BADD-C618-4F27-9B98-A901341B1AF8}" type="presParOf" srcId="{4832BED9-9B79-45F4-A5D4-F9B640099D2A}" destId="{641CBC96-64A9-41C1-9C58-DF7365BC78C8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3386F98-8ED7-4F63-9039-F7C4D5BC082E}" type="doc">
      <dgm:prSet loTypeId="urn:microsoft.com/office/officeart/2005/8/layout/bProcess4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31BBB262-63C0-4EBF-B08B-641A7E2E2C71}">
      <dgm:prSet phldrT="[Texto]"/>
      <dgm:spPr/>
      <dgm:t>
        <a:bodyPr/>
        <a:lstStyle/>
        <a:p>
          <a:r>
            <a:rPr lang="es-CO" dirty="0">
              <a:solidFill>
                <a:schemeClr val="bg1"/>
              </a:solidFill>
            </a:rPr>
            <a:t>Ca cuello uterino</a:t>
          </a:r>
        </a:p>
      </dgm:t>
    </dgm:pt>
    <dgm:pt modelId="{ED8987F6-E9E7-4D83-B717-EDD027189689}" type="parTrans" cxnId="{4243F33D-E3D9-42EB-A69E-20F3AE538333}">
      <dgm:prSet/>
      <dgm:spPr/>
      <dgm:t>
        <a:bodyPr/>
        <a:lstStyle/>
        <a:p>
          <a:endParaRPr lang="es-CO"/>
        </a:p>
      </dgm:t>
    </dgm:pt>
    <dgm:pt modelId="{6069970C-70BA-4002-9161-045E53C9EAE7}" type="sibTrans" cxnId="{4243F33D-E3D9-42EB-A69E-20F3AE538333}">
      <dgm:prSet/>
      <dgm:spPr/>
      <dgm:t>
        <a:bodyPr/>
        <a:lstStyle/>
        <a:p>
          <a:endParaRPr lang="es-CO"/>
        </a:p>
      </dgm:t>
    </dgm:pt>
    <dgm:pt modelId="{97FC0B37-B75D-4314-BBEA-763C57D474E1}">
      <dgm:prSet phldrT="[Texto]"/>
      <dgm:spPr/>
      <dgm:t>
        <a:bodyPr/>
        <a:lstStyle/>
        <a:p>
          <a:r>
            <a:rPr lang="es-CO" dirty="0">
              <a:solidFill>
                <a:schemeClr val="bg1"/>
              </a:solidFill>
            </a:rPr>
            <a:t>1 a 12/10000</a:t>
          </a:r>
        </a:p>
      </dgm:t>
    </dgm:pt>
    <dgm:pt modelId="{E3DD3709-2B5C-46B7-B4FE-EAC517D74255}" type="parTrans" cxnId="{E68E3915-9760-4B6A-AC5E-FE07692C1A2D}">
      <dgm:prSet/>
      <dgm:spPr/>
      <dgm:t>
        <a:bodyPr/>
        <a:lstStyle/>
        <a:p>
          <a:endParaRPr lang="es-CO"/>
        </a:p>
      </dgm:t>
    </dgm:pt>
    <dgm:pt modelId="{802422EC-B39B-43D5-8334-A1B34C4943B0}" type="sibTrans" cxnId="{E68E3915-9760-4B6A-AC5E-FE07692C1A2D}">
      <dgm:prSet/>
      <dgm:spPr/>
      <dgm:t>
        <a:bodyPr/>
        <a:lstStyle/>
        <a:p>
          <a:endParaRPr lang="es-CO"/>
        </a:p>
      </dgm:t>
    </dgm:pt>
    <dgm:pt modelId="{10E3B059-CA37-46E4-B9A6-7498E339A1BE}">
      <dgm:prSet phldrT="[Texto]"/>
      <dgm:spPr/>
      <dgm:t>
        <a:bodyPr/>
        <a:lstStyle/>
        <a:p>
          <a:r>
            <a:rPr lang="es-CO" dirty="0">
              <a:solidFill>
                <a:schemeClr val="bg1"/>
              </a:solidFill>
            </a:rPr>
            <a:t>Citologías anormales 5% al 8%</a:t>
          </a:r>
        </a:p>
      </dgm:t>
    </dgm:pt>
    <dgm:pt modelId="{91F30A9E-EDFF-46F0-80FB-042568355DBC}" type="parTrans" cxnId="{A7839943-E410-498B-90BC-9805BB7360DE}">
      <dgm:prSet/>
      <dgm:spPr/>
      <dgm:t>
        <a:bodyPr/>
        <a:lstStyle/>
        <a:p>
          <a:endParaRPr lang="es-CO"/>
        </a:p>
      </dgm:t>
    </dgm:pt>
    <dgm:pt modelId="{651EEDB2-9B0D-477D-910A-2DF8E0E85664}" type="sibTrans" cxnId="{A7839943-E410-498B-90BC-9805BB7360DE}">
      <dgm:prSet/>
      <dgm:spPr/>
      <dgm:t>
        <a:bodyPr/>
        <a:lstStyle/>
        <a:p>
          <a:endParaRPr lang="es-CO"/>
        </a:p>
      </dgm:t>
    </dgm:pt>
    <dgm:pt modelId="{A2C88318-E959-480F-9F98-35644A28280C}">
      <dgm:prSet phldrT="[Texto]"/>
      <dgm:spPr/>
      <dgm:t>
        <a:bodyPr/>
        <a:lstStyle/>
        <a:p>
          <a:r>
            <a:rPr lang="es-CO" dirty="0">
              <a:solidFill>
                <a:schemeClr val="bg1"/>
              </a:solidFill>
            </a:rPr>
            <a:t>Manejo lesiones precancerosas</a:t>
          </a:r>
        </a:p>
      </dgm:t>
    </dgm:pt>
    <dgm:pt modelId="{B21DBF1E-3C1F-4F1E-84B2-86B868219614}" type="parTrans" cxnId="{03EE451D-30BD-463F-9C12-9036D07F991C}">
      <dgm:prSet/>
      <dgm:spPr/>
      <dgm:t>
        <a:bodyPr/>
        <a:lstStyle/>
        <a:p>
          <a:endParaRPr lang="es-CO"/>
        </a:p>
      </dgm:t>
    </dgm:pt>
    <dgm:pt modelId="{4716EE53-F89A-4BD1-A3D4-8884171338A3}" type="sibTrans" cxnId="{03EE451D-30BD-463F-9C12-9036D07F991C}">
      <dgm:prSet/>
      <dgm:spPr/>
      <dgm:t>
        <a:bodyPr/>
        <a:lstStyle/>
        <a:p>
          <a:endParaRPr lang="es-CO"/>
        </a:p>
      </dgm:t>
    </dgm:pt>
    <dgm:pt modelId="{FE36861E-E11E-4D67-B5AE-ECD47C804726}">
      <dgm:prSet phldrT="[Texto]"/>
      <dgm:spPr/>
      <dgm:t>
        <a:bodyPr/>
        <a:lstStyle/>
        <a:p>
          <a:r>
            <a:rPr lang="es-CO" dirty="0">
              <a:solidFill>
                <a:schemeClr val="bg1"/>
              </a:solidFill>
            </a:rPr>
            <a:t>NIC no progrese</a:t>
          </a:r>
        </a:p>
      </dgm:t>
    </dgm:pt>
    <dgm:pt modelId="{3221701C-1105-4D6B-B198-A89111C0BF8D}" type="parTrans" cxnId="{30238DDD-08C3-4A43-A121-F11185C5595E}">
      <dgm:prSet/>
      <dgm:spPr/>
      <dgm:t>
        <a:bodyPr/>
        <a:lstStyle/>
        <a:p>
          <a:endParaRPr lang="es-CO"/>
        </a:p>
      </dgm:t>
    </dgm:pt>
    <dgm:pt modelId="{E24A97D4-41B5-4E6C-8E25-F5C223957F72}" type="sibTrans" cxnId="{30238DDD-08C3-4A43-A121-F11185C5595E}">
      <dgm:prSet/>
      <dgm:spPr/>
      <dgm:t>
        <a:bodyPr/>
        <a:lstStyle/>
        <a:p>
          <a:endParaRPr lang="es-CO"/>
        </a:p>
      </dgm:t>
    </dgm:pt>
    <dgm:pt modelId="{E2CF8C19-E4B8-403C-B2AD-0A5BDEB2955E}">
      <dgm:prSet phldrT="[Texto]"/>
      <dgm:spPr/>
      <dgm:t>
        <a:bodyPr/>
        <a:lstStyle/>
        <a:p>
          <a:r>
            <a:rPr lang="es-CO" dirty="0">
              <a:solidFill>
                <a:schemeClr val="bg1"/>
              </a:solidFill>
            </a:rPr>
            <a:t>Regresión espontanea</a:t>
          </a:r>
        </a:p>
      </dgm:t>
    </dgm:pt>
    <dgm:pt modelId="{2980A98F-7955-4A94-8590-EF94C646FA2B}" type="parTrans" cxnId="{4CA176C4-5AAE-492C-9B71-C5CD706DB251}">
      <dgm:prSet/>
      <dgm:spPr/>
      <dgm:t>
        <a:bodyPr/>
        <a:lstStyle/>
        <a:p>
          <a:endParaRPr lang="es-CO"/>
        </a:p>
      </dgm:t>
    </dgm:pt>
    <dgm:pt modelId="{79AD0F99-1561-4CA1-B9F7-2C3922461FFB}" type="sibTrans" cxnId="{4CA176C4-5AAE-492C-9B71-C5CD706DB251}">
      <dgm:prSet/>
      <dgm:spPr/>
      <dgm:t>
        <a:bodyPr/>
        <a:lstStyle/>
        <a:p>
          <a:endParaRPr lang="es-CO"/>
        </a:p>
      </dgm:t>
    </dgm:pt>
    <dgm:pt modelId="{9CDC283D-752A-45EC-84F4-975544F6E300}">
      <dgm:prSet phldrT="[Texto]"/>
      <dgm:spPr/>
      <dgm:t>
        <a:bodyPr/>
        <a:lstStyle/>
        <a:p>
          <a:r>
            <a:rPr lang="es-CO" dirty="0">
              <a:solidFill>
                <a:schemeClr val="bg1"/>
              </a:solidFill>
            </a:rPr>
            <a:t>Hemorragia</a:t>
          </a:r>
        </a:p>
        <a:p>
          <a:r>
            <a:rPr lang="es-CO" dirty="0">
              <a:solidFill>
                <a:schemeClr val="bg1"/>
              </a:solidFill>
            </a:rPr>
            <a:t>Aborto</a:t>
          </a:r>
        </a:p>
        <a:p>
          <a:r>
            <a:rPr lang="es-CO" dirty="0">
              <a:solidFill>
                <a:schemeClr val="bg1"/>
              </a:solidFill>
            </a:rPr>
            <a:t>Parto pretermino</a:t>
          </a:r>
        </a:p>
      </dgm:t>
    </dgm:pt>
    <dgm:pt modelId="{AEE5C43C-5F0B-4DCE-8E7A-0C0AD31BD2AF}" type="parTrans" cxnId="{B6893BC3-C88A-4180-96F2-971C7D87EDB7}">
      <dgm:prSet/>
      <dgm:spPr/>
      <dgm:t>
        <a:bodyPr/>
        <a:lstStyle/>
        <a:p>
          <a:endParaRPr lang="es-CO"/>
        </a:p>
      </dgm:t>
    </dgm:pt>
    <dgm:pt modelId="{96116FC3-F186-400A-B7B5-F8F1392CDBA3}" type="sibTrans" cxnId="{B6893BC3-C88A-4180-96F2-971C7D87EDB7}">
      <dgm:prSet/>
      <dgm:spPr/>
      <dgm:t>
        <a:bodyPr/>
        <a:lstStyle/>
        <a:p>
          <a:endParaRPr lang="es-CO"/>
        </a:p>
      </dgm:t>
    </dgm:pt>
    <dgm:pt modelId="{51F1B917-2CE4-499C-AA62-54D4D805C22D}" type="pres">
      <dgm:prSet presAssocID="{83386F98-8ED7-4F63-9039-F7C4D5BC082E}" presName="Name0" presStyleCnt="0">
        <dgm:presLayoutVars>
          <dgm:dir/>
          <dgm:resizeHandles/>
        </dgm:presLayoutVars>
      </dgm:prSet>
      <dgm:spPr/>
    </dgm:pt>
    <dgm:pt modelId="{E89A079E-2286-4EEC-AC3F-FF86E82C268B}" type="pres">
      <dgm:prSet presAssocID="{31BBB262-63C0-4EBF-B08B-641A7E2E2C71}" presName="compNode" presStyleCnt="0"/>
      <dgm:spPr/>
    </dgm:pt>
    <dgm:pt modelId="{6B8D6BE8-DC85-488C-A346-196238D94B18}" type="pres">
      <dgm:prSet presAssocID="{31BBB262-63C0-4EBF-B08B-641A7E2E2C71}" presName="dummyConnPt" presStyleCnt="0"/>
      <dgm:spPr/>
    </dgm:pt>
    <dgm:pt modelId="{B694B1DB-334B-4EFF-BA58-2CA5BD6CEEB4}" type="pres">
      <dgm:prSet presAssocID="{31BBB262-63C0-4EBF-B08B-641A7E2E2C71}" presName="node" presStyleLbl="node1" presStyleIdx="0" presStyleCnt="7" custLinFactNeighborX="-1746" custLinFactNeighborY="727">
        <dgm:presLayoutVars>
          <dgm:bulletEnabled val="1"/>
        </dgm:presLayoutVars>
      </dgm:prSet>
      <dgm:spPr/>
    </dgm:pt>
    <dgm:pt modelId="{C9F302FC-82DF-4262-90A2-FC8433F37CA8}" type="pres">
      <dgm:prSet presAssocID="{6069970C-70BA-4002-9161-045E53C9EAE7}" presName="sibTrans" presStyleLbl="bgSibTrans2D1" presStyleIdx="0" presStyleCnt="6"/>
      <dgm:spPr/>
    </dgm:pt>
    <dgm:pt modelId="{42AB7343-4D6E-4335-A9E9-19C9112DB8BD}" type="pres">
      <dgm:prSet presAssocID="{97FC0B37-B75D-4314-BBEA-763C57D474E1}" presName="compNode" presStyleCnt="0"/>
      <dgm:spPr/>
    </dgm:pt>
    <dgm:pt modelId="{7DE2CBA7-7AFB-4B18-ABC8-52E312BEFE23}" type="pres">
      <dgm:prSet presAssocID="{97FC0B37-B75D-4314-BBEA-763C57D474E1}" presName="dummyConnPt" presStyleCnt="0"/>
      <dgm:spPr/>
    </dgm:pt>
    <dgm:pt modelId="{AB87813A-2CB7-473C-A690-A94BA1135F76}" type="pres">
      <dgm:prSet presAssocID="{97FC0B37-B75D-4314-BBEA-763C57D474E1}" presName="node" presStyleLbl="node1" presStyleIdx="1" presStyleCnt="7">
        <dgm:presLayoutVars>
          <dgm:bulletEnabled val="1"/>
        </dgm:presLayoutVars>
      </dgm:prSet>
      <dgm:spPr/>
    </dgm:pt>
    <dgm:pt modelId="{C94B8F92-F141-4CAE-849E-C5F2A1E7FE77}" type="pres">
      <dgm:prSet presAssocID="{802422EC-B39B-43D5-8334-A1B34C4943B0}" presName="sibTrans" presStyleLbl="bgSibTrans2D1" presStyleIdx="1" presStyleCnt="6"/>
      <dgm:spPr/>
    </dgm:pt>
    <dgm:pt modelId="{6F07B57F-A24B-40F5-8C4D-B0F0233F9BA4}" type="pres">
      <dgm:prSet presAssocID="{10E3B059-CA37-46E4-B9A6-7498E339A1BE}" presName="compNode" presStyleCnt="0"/>
      <dgm:spPr/>
    </dgm:pt>
    <dgm:pt modelId="{879ABCFF-D804-43B1-82B2-71D24C026F3F}" type="pres">
      <dgm:prSet presAssocID="{10E3B059-CA37-46E4-B9A6-7498E339A1BE}" presName="dummyConnPt" presStyleCnt="0"/>
      <dgm:spPr/>
    </dgm:pt>
    <dgm:pt modelId="{1B973F22-D76F-41E7-AFE7-66BA293057E7}" type="pres">
      <dgm:prSet presAssocID="{10E3B059-CA37-46E4-B9A6-7498E339A1BE}" presName="node" presStyleLbl="node1" presStyleIdx="2" presStyleCnt="7">
        <dgm:presLayoutVars>
          <dgm:bulletEnabled val="1"/>
        </dgm:presLayoutVars>
      </dgm:prSet>
      <dgm:spPr/>
    </dgm:pt>
    <dgm:pt modelId="{B59F1F8B-3CA4-4956-B1F0-FDF02DB8F703}" type="pres">
      <dgm:prSet presAssocID="{651EEDB2-9B0D-477D-910A-2DF8E0E85664}" presName="sibTrans" presStyleLbl="bgSibTrans2D1" presStyleIdx="2" presStyleCnt="6"/>
      <dgm:spPr/>
    </dgm:pt>
    <dgm:pt modelId="{47ECCFC8-F8A8-4815-AA99-48B63F7D79E2}" type="pres">
      <dgm:prSet presAssocID="{A2C88318-E959-480F-9F98-35644A28280C}" presName="compNode" presStyleCnt="0"/>
      <dgm:spPr/>
    </dgm:pt>
    <dgm:pt modelId="{716FB19F-A615-4AA8-9AC8-975E1051C9CC}" type="pres">
      <dgm:prSet presAssocID="{A2C88318-E959-480F-9F98-35644A28280C}" presName="dummyConnPt" presStyleCnt="0"/>
      <dgm:spPr/>
    </dgm:pt>
    <dgm:pt modelId="{A951115E-8D25-4D41-9422-845B2798CDDD}" type="pres">
      <dgm:prSet presAssocID="{A2C88318-E959-480F-9F98-35644A28280C}" presName="node" presStyleLbl="node1" presStyleIdx="3" presStyleCnt="7">
        <dgm:presLayoutVars>
          <dgm:bulletEnabled val="1"/>
        </dgm:presLayoutVars>
      </dgm:prSet>
      <dgm:spPr/>
    </dgm:pt>
    <dgm:pt modelId="{CE61B79B-EE1A-4343-A189-68453C2B4DAB}" type="pres">
      <dgm:prSet presAssocID="{4716EE53-F89A-4BD1-A3D4-8884171338A3}" presName="sibTrans" presStyleLbl="bgSibTrans2D1" presStyleIdx="3" presStyleCnt="6"/>
      <dgm:spPr/>
    </dgm:pt>
    <dgm:pt modelId="{A89EE739-E9B2-42AF-8F41-7D47371A7F04}" type="pres">
      <dgm:prSet presAssocID="{FE36861E-E11E-4D67-B5AE-ECD47C804726}" presName="compNode" presStyleCnt="0"/>
      <dgm:spPr/>
    </dgm:pt>
    <dgm:pt modelId="{272D5B88-0238-4B54-9966-FB2E7A8096C2}" type="pres">
      <dgm:prSet presAssocID="{FE36861E-E11E-4D67-B5AE-ECD47C804726}" presName="dummyConnPt" presStyleCnt="0"/>
      <dgm:spPr/>
    </dgm:pt>
    <dgm:pt modelId="{4BE31A36-8563-4F4C-B68B-243CA5B61FB7}" type="pres">
      <dgm:prSet presAssocID="{FE36861E-E11E-4D67-B5AE-ECD47C804726}" presName="node" presStyleLbl="node1" presStyleIdx="4" presStyleCnt="7">
        <dgm:presLayoutVars>
          <dgm:bulletEnabled val="1"/>
        </dgm:presLayoutVars>
      </dgm:prSet>
      <dgm:spPr/>
    </dgm:pt>
    <dgm:pt modelId="{926769AF-32BF-4B81-BA64-CF93AF7BF307}" type="pres">
      <dgm:prSet presAssocID="{E24A97D4-41B5-4E6C-8E25-F5C223957F72}" presName="sibTrans" presStyleLbl="bgSibTrans2D1" presStyleIdx="4" presStyleCnt="6"/>
      <dgm:spPr/>
    </dgm:pt>
    <dgm:pt modelId="{23580FD5-B98D-497A-8E37-E76E4D90D942}" type="pres">
      <dgm:prSet presAssocID="{E2CF8C19-E4B8-403C-B2AD-0A5BDEB2955E}" presName="compNode" presStyleCnt="0"/>
      <dgm:spPr/>
    </dgm:pt>
    <dgm:pt modelId="{C7E2D5F7-B36A-4D14-8C0D-E156ED843A33}" type="pres">
      <dgm:prSet presAssocID="{E2CF8C19-E4B8-403C-B2AD-0A5BDEB2955E}" presName="dummyConnPt" presStyleCnt="0"/>
      <dgm:spPr/>
    </dgm:pt>
    <dgm:pt modelId="{7C90CDB2-5A99-4E01-AC66-46D33BB2D023}" type="pres">
      <dgm:prSet presAssocID="{E2CF8C19-E4B8-403C-B2AD-0A5BDEB2955E}" presName="node" presStyleLbl="node1" presStyleIdx="5" presStyleCnt="7">
        <dgm:presLayoutVars>
          <dgm:bulletEnabled val="1"/>
        </dgm:presLayoutVars>
      </dgm:prSet>
      <dgm:spPr/>
    </dgm:pt>
    <dgm:pt modelId="{91D3C199-FDDA-4BF5-823B-2232F63B42F2}" type="pres">
      <dgm:prSet presAssocID="{79AD0F99-1561-4CA1-B9F7-2C3922461FFB}" presName="sibTrans" presStyleLbl="bgSibTrans2D1" presStyleIdx="5" presStyleCnt="6"/>
      <dgm:spPr/>
    </dgm:pt>
    <dgm:pt modelId="{F799EE45-25BA-42B6-A18A-0CA3BA273463}" type="pres">
      <dgm:prSet presAssocID="{9CDC283D-752A-45EC-84F4-975544F6E300}" presName="compNode" presStyleCnt="0"/>
      <dgm:spPr/>
    </dgm:pt>
    <dgm:pt modelId="{4023FC3E-12D3-406A-9DB1-1E8E63FAF422}" type="pres">
      <dgm:prSet presAssocID="{9CDC283D-752A-45EC-84F4-975544F6E300}" presName="dummyConnPt" presStyleCnt="0"/>
      <dgm:spPr/>
    </dgm:pt>
    <dgm:pt modelId="{556528DB-2CE9-4378-ACBC-809E0C211AA4}" type="pres">
      <dgm:prSet presAssocID="{9CDC283D-752A-45EC-84F4-975544F6E300}" presName="node" presStyleLbl="node1" presStyleIdx="6" presStyleCnt="7">
        <dgm:presLayoutVars>
          <dgm:bulletEnabled val="1"/>
        </dgm:presLayoutVars>
      </dgm:prSet>
      <dgm:spPr/>
    </dgm:pt>
  </dgm:ptLst>
  <dgm:cxnLst>
    <dgm:cxn modelId="{CC5BB70E-CC58-4D09-BAD3-5117E9992EC4}" type="presOf" srcId="{31BBB262-63C0-4EBF-B08B-641A7E2E2C71}" destId="{B694B1DB-334B-4EFF-BA58-2CA5BD6CEEB4}" srcOrd="0" destOrd="0" presId="urn:microsoft.com/office/officeart/2005/8/layout/bProcess4"/>
    <dgm:cxn modelId="{E68E3915-9760-4B6A-AC5E-FE07692C1A2D}" srcId="{83386F98-8ED7-4F63-9039-F7C4D5BC082E}" destId="{97FC0B37-B75D-4314-BBEA-763C57D474E1}" srcOrd="1" destOrd="0" parTransId="{E3DD3709-2B5C-46B7-B4FE-EAC517D74255}" sibTransId="{802422EC-B39B-43D5-8334-A1B34C4943B0}"/>
    <dgm:cxn modelId="{784C911B-E620-49F5-8792-9F14F5B4D111}" type="presOf" srcId="{6069970C-70BA-4002-9161-045E53C9EAE7}" destId="{C9F302FC-82DF-4262-90A2-FC8433F37CA8}" srcOrd="0" destOrd="0" presId="urn:microsoft.com/office/officeart/2005/8/layout/bProcess4"/>
    <dgm:cxn modelId="{03EE451D-30BD-463F-9C12-9036D07F991C}" srcId="{83386F98-8ED7-4F63-9039-F7C4D5BC082E}" destId="{A2C88318-E959-480F-9F98-35644A28280C}" srcOrd="3" destOrd="0" parTransId="{B21DBF1E-3C1F-4F1E-84B2-86B868219614}" sibTransId="{4716EE53-F89A-4BD1-A3D4-8884171338A3}"/>
    <dgm:cxn modelId="{F2DEF231-3564-4A6D-AD9D-44C15B706474}" type="presOf" srcId="{802422EC-B39B-43D5-8334-A1B34C4943B0}" destId="{C94B8F92-F141-4CAE-849E-C5F2A1E7FE77}" srcOrd="0" destOrd="0" presId="urn:microsoft.com/office/officeart/2005/8/layout/bProcess4"/>
    <dgm:cxn modelId="{978B8633-23F4-4327-A04E-179FF4E8D673}" type="presOf" srcId="{79AD0F99-1561-4CA1-B9F7-2C3922461FFB}" destId="{91D3C199-FDDA-4BF5-823B-2232F63B42F2}" srcOrd="0" destOrd="0" presId="urn:microsoft.com/office/officeart/2005/8/layout/bProcess4"/>
    <dgm:cxn modelId="{C67B9336-934E-4091-A21D-C75F943221EB}" type="presOf" srcId="{83386F98-8ED7-4F63-9039-F7C4D5BC082E}" destId="{51F1B917-2CE4-499C-AA62-54D4D805C22D}" srcOrd="0" destOrd="0" presId="urn:microsoft.com/office/officeart/2005/8/layout/bProcess4"/>
    <dgm:cxn modelId="{08627E39-2267-44B9-B086-CAE982F48DDF}" type="presOf" srcId="{E24A97D4-41B5-4E6C-8E25-F5C223957F72}" destId="{926769AF-32BF-4B81-BA64-CF93AF7BF307}" srcOrd="0" destOrd="0" presId="urn:microsoft.com/office/officeart/2005/8/layout/bProcess4"/>
    <dgm:cxn modelId="{4243F33D-E3D9-42EB-A69E-20F3AE538333}" srcId="{83386F98-8ED7-4F63-9039-F7C4D5BC082E}" destId="{31BBB262-63C0-4EBF-B08B-641A7E2E2C71}" srcOrd="0" destOrd="0" parTransId="{ED8987F6-E9E7-4D83-B717-EDD027189689}" sibTransId="{6069970C-70BA-4002-9161-045E53C9EAE7}"/>
    <dgm:cxn modelId="{A7839943-E410-498B-90BC-9805BB7360DE}" srcId="{83386F98-8ED7-4F63-9039-F7C4D5BC082E}" destId="{10E3B059-CA37-46E4-B9A6-7498E339A1BE}" srcOrd="2" destOrd="0" parTransId="{91F30A9E-EDFF-46F0-80FB-042568355DBC}" sibTransId="{651EEDB2-9B0D-477D-910A-2DF8E0E85664}"/>
    <dgm:cxn modelId="{C71A6970-E1CE-45B6-B84A-BD4867470F5F}" type="presOf" srcId="{4716EE53-F89A-4BD1-A3D4-8884171338A3}" destId="{CE61B79B-EE1A-4343-A189-68453C2B4DAB}" srcOrd="0" destOrd="0" presId="urn:microsoft.com/office/officeart/2005/8/layout/bProcess4"/>
    <dgm:cxn modelId="{A175379F-4232-4E44-AB2B-21BF8C0FEB65}" type="presOf" srcId="{FE36861E-E11E-4D67-B5AE-ECD47C804726}" destId="{4BE31A36-8563-4F4C-B68B-243CA5B61FB7}" srcOrd="0" destOrd="0" presId="urn:microsoft.com/office/officeart/2005/8/layout/bProcess4"/>
    <dgm:cxn modelId="{7C1968BE-7163-4AF6-896F-568EA4D4A046}" type="presOf" srcId="{E2CF8C19-E4B8-403C-B2AD-0A5BDEB2955E}" destId="{7C90CDB2-5A99-4E01-AC66-46D33BB2D023}" srcOrd="0" destOrd="0" presId="urn:microsoft.com/office/officeart/2005/8/layout/bProcess4"/>
    <dgm:cxn modelId="{B6893BC3-C88A-4180-96F2-971C7D87EDB7}" srcId="{83386F98-8ED7-4F63-9039-F7C4D5BC082E}" destId="{9CDC283D-752A-45EC-84F4-975544F6E300}" srcOrd="6" destOrd="0" parTransId="{AEE5C43C-5F0B-4DCE-8E7A-0C0AD31BD2AF}" sibTransId="{96116FC3-F186-400A-B7B5-F8F1392CDBA3}"/>
    <dgm:cxn modelId="{4CA176C4-5AAE-492C-9B71-C5CD706DB251}" srcId="{83386F98-8ED7-4F63-9039-F7C4D5BC082E}" destId="{E2CF8C19-E4B8-403C-B2AD-0A5BDEB2955E}" srcOrd="5" destOrd="0" parTransId="{2980A98F-7955-4A94-8590-EF94C646FA2B}" sibTransId="{79AD0F99-1561-4CA1-B9F7-2C3922461FFB}"/>
    <dgm:cxn modelId="{566717C8-697C-4818-9A7A-324AC74C84E5}" type="presOf" srcId="{A2C88318-E959-480F-9F98-35644A28280C}" destId="{A951115E-8D25-4D41-9422-845B2798CDDD}" srcOrd="0" destOrd="0" presId="urn:microsoft.com/office/officeart/2005/8/layout/bProcess4"/>
    <dgm:cxn modelId="{A958F0C8-FFDF-4E59-A90D-D41096433796}" type="presOf" srcId="{9CDC283D-752A-45EC-84F4-975544F6E300}" destId="{556528DB-2CE9-4378-ACBC-809E0C211AA4}" srcOrd="0" destOrd="0" presId="urn:microsoft.com/office/officeart/2005/8/layout/bProcess4"/>
    <dgm:cxn modelId="{EB1C25CB-E367-4A59-BFF9-8799DB934992}" type="presOf" srcId="{651EEDB2-9B0D-477D-910A-2DF8E0E85664}" destId="{B59F1F8B-3CA4-4956-B1F0-FDF02DB8F703}" srcOrd="0" destOrd="0" presId="urn:microsoft.com/office/officeart/2005/8/layout/bProcess4"/>
    <dgm:cxn modelId="{717A54DD-7F6D-47D9-AC58-590B544CCAC7}" type="presOf" srcId="{97FC0B37-B75D-4314-BBEA-763C57D474E1}" destId="{AB87813A-2CB7-473C-A690-A94BA1135F76}" srcOrd="0" destOrd="0" presId="urn:microsoft.com/office/officeart/2005/8/layout/bProcess4"/>
    <dgm:cxn modelId="{30238DDD-08C3-4A43-A121-F11185C5595E}" srcId="{83386F98-8ED7-4F63-9039-F7C4D5BC082E}" destId="{FE36861E-E11E-4D67-B5AE-ECD47C804726}" srcOrd="4" destOrd="0" parTransId="{3221701C-1105-4D6B-B198-A89111C0BF8D}" sibTransId="{E24A97D4-41B5-4E6C-8E25-F5C223957F72}"/>
    <dgm:cxn modelId="{8E4140E2-3BE0-40F3-B34D-1864568D79BD}" type="presOf" srcId="{10E3B059-CA37-46E4-B9A6-7498E339A1BE}" destId="{1B973F22-D76F-41E7-AFE7-66BA293057E7}" srcOrd="0" destOrd="0" presId="urn:microsoft.com/office/officeart/2005/8/layout/bProcess4"/>
    <dgm:cxn modelId="{19725A6A-F288-46D0-A62B-1A320385CC98}" type="presParOf" srcId="{51F1B917-2CE4-499C-AA62-54D4D805C22D}" destId="{E89A079E-2286-4EEC-AC3F-FF86E82C268B}" srcOrd="0" destOrd="0" presId="urn:microsoft.com/office/officeart/2005/8/layout/bProcess4"/>
    <dgm:cxn modelId="{27FFC3DD-DB63-4F8E-B7C4-3DC3A8F92415}" type="presParOf" srcId="{E89A079E-2286-4EEC-AC3F-FF86E82C268B}" destId="{6B8D6BE8-DC85-488C-A346-196238D94B18}" srcOrd="0" destOrd="0" presId="urn:microsoft.com/office/officeart/2005/8/layout/bProcess4"/>
    <dgm:cxn modelId="{8C871157-E0EA-472E-9E20-F0D676006BE0}" type="presParOf" srcId="{E89A079E-2286-4EEC-AC3F-FF86E82C268B}" destId="{B694B1DB-334B-4EFF-BA58-2CA5BD6CEEB4}" srcOrd="1" destOrd="0" presId="urn:microsoft.com/office/officeart/2005/8/layout/bProcess4"/>
    <dgm:cxn modelId="{B2E0BEAA-CACA-4FA3-9E17-87958BE7E8BC}" type="presParOf" srcId="{51F1B917-2CE4-499C-AA62-54D4D805C22D}" destId="{C9F302FC-82DF-4262-90A2-FC8433F37CA8}" srcOrd="1" destOrd="0" presId="urn:microsoft.com/office/officeart/2005/8/layout/bProcess4"/>
    <dgm:cxn modelId="{E36CABDB-AF4A-4A37-B9FC-62FF9B43A344}" type="presParOf" srcId="{51F1B917-2CE4-499C-AA62-54D4D805C22D}" destId="{42AB7343-4D6E-4335-A9E9-19C9112DB8BD}" srcOrd="2" destOrd="0" presId="urn:microsoft.com/office/officeart/2005/8/layout/bProcess4"/>
    <dgm:cxn modelId="{A5201258-B044-4E7E-959E-11B3329CE49D}" type="presParOf" srcId="{42AB7343-4D6E-4335-A9E9-19C9112DB8BD}" destId="{7DE2CBA7-7AFB-4B18-ABC8-52E312BEFE23}" srcOrd="0" destOrd="0" presId="urn:microsoft.com/office/officeart/2005/8/layout/bProcess4"/>
    <dgm:cxn modelId="{B184B83E-625D-49B4-B43B-CACFC1B29EC9}" type="presParOf" srcId="{42AB7343-4D6E-4335-A9E9-19C9112DB8BD}" destId="{AB87813A-2CB7-473C-A690-A94BA1135F76}" srcOrd="1" destOrd="0" presId="urn:microsoft.com/office/officeart/2005/8/layout/bProcess4"/>
    <dgm:cxn modelId="{C4120FE7-26C2-489A-8732-75CE0064CA5B}" type="presParOf" srcId="{51F1B917-2CE4-499C-AA62-54D4D805C22D}" destId="{C94B8F92-F141-4CAE-849E-C5F2A1E7FE77}" srcOrd="3" destOrd="0" presId="urn:microsoft.com/office/officeart/2005/8/layout/bProcess4"/>
    <dgm:cxn modelId="{3962F968-8312-42C8-B22A-C24B955471D5}" type="presParOf" srcId="{51F1B917-2CE4-499C-AA62-54D4D805C22D}" destId="{6F07B57F-A24B-40F5-8C4D-B0F0233F9BA4}" srcOrd="4" destOrd="0" presId="urn:microsoft.com/office/officeart/2005/8/layout/bProcess4"/>
    <dgm:cxn modelId="{8DD5D709-F583-4716-BC63-96D6C07BE710}" type="presParOf" srcId="{6F07B57F-A24B-40F5-8C4D-B0F0233F9BA4}" destId="{879ABCFF-D804-43B1-82B2-71D24C026F3F}" srcOrd="0" destOrd="0" presId="urn:microsoft.com/office/officeart/2005/8/layout/bProcess4"/>
    <dgm:cxn modelId="{DE697B10-FDEE-4407-BF76-9FA52D6DB2DE}" type="presParOf" srcId="{6F07B57F-A24B-40F5-8C4D-B0F0233F9BA4}" destId="{1B973F22-D76F-41E7-AFE7-66BA293057E7}" srcOrd="1" destOrd="0" presId="urn:microsoft.com/office/officeart/2005/8/layout/bProcess4"/>
    <dgm:cxn modelId="{4004349C-1CC0-4A88-AB8A-2061446DB74C}" type="presParOf" srcId="{51F1B917-2CE4-499C-AA62-54D4D805C22D}" destId="{B59F1F8B-3CA4-4956-B1F0-FDF02DB8F703}" srcOrd="5" destOrd="0" presId="urn:microsoft.com/office/officeart/2005/8/layout/bProcess4"/>
    <dgm:cxn modelId="{75177A86-B404-463D-AF40-565800579B52}" type="presParOf" srcId="{51F1B917-2CE4-499C-AA62-54D4D805C22D}" destId="{47ECCFC8-F8A8-4815-AA99-48B63F7D79E2}" srcOrd="6" destOrd="0" presId="urn:microsoft.com/office/officeart/2005/8/layout/bProcess4"/>
    <dgm:cxn modelId="{ABA5F113-5FC0-49CD-A750-31D01BAD31FD}" type="presParOf" srcId="{47ECCFC8-F8A8-4815-AA99-48B63F7D79E2}" destId="{716FB19F-A615-4AA8-9AC8-975E1051C9CC}" srcOrd="0" destOrd="0" presId="urn:microsoft.com/office/officeart/2005/8/layout/bProcess4"/>
    <dgm:cxn modelId="{219C8B98-455A-445B-8574-44178B8CAAC8}" type="presParOf" srcId="{47ECCFC8-F8A8-4815-AA99-48B63F7D79E2}" destId="{A951115E-8D25-4D41-9422-845B2798CDDD}" srcOrd="1" destOrd="0" presId="urn:microsoft.com/office/officeart/2005/8/layout/bProcess4"/>
    <dgm:cxn modelId="{8EDB9721-2159-476C-A114-D6AD5487D7FD}" type="presParOf" srcId="{51F1B917-2CE4-499C-AA62-54D4D805C22D}" destId="{CE61B79B-EE1A-4343-A189-68453C2B4DAB}" srcOrd="7" destOrd="0" presId="urn:microsoft.com/office/officeart/2005/8/layout/bProcess4"/>
    <dgm:cxn modelId="{731F6980-4B24-4254-96DF-0E37F2CEEB9B}" type="presParOf" srcId="{51F1B917-2CE4-499C-AA62-54D4D805C22D}" destId="{A89EE739-E9B2-42AF-8F41-7D47371A7F04}" srcOrd="8" destOrd="0" presId="urn:microsoft.com/office/officeart/2005/8/layout/bProcess4"/>
    <dgm:cxn modelId="{05144DB6-0B74-4A6B-83B3-ABF1D88F3538}" type="presParOf" srcId="{A89EE739-E9B2-42AF-8F41-7D47371A7F04}" destId="{272D5B88-0238-4B54-9966-FB2E7A8096C2}" srcOrd="0" destOrd="0" presId="urn:microsoft.com/office/officeart/2005/8/layout/bProcess4"/>
    <dgm:cxn modelId="{21C02BA6-D193-411E-90AD-01D5F8DFDE6F}" type="presParOf" srcId="{A89EE739-E9B2-42AF-8F41-7D47371A7F04}" destId="{4BE31A36-8563-4F4C-B68B-243CA5B61FB7}" srcOrd="1" destOrd="0" presId="urn:microsoft.com/office/officeart/2005/8/layout/bProcess4"/>
    <dgm:cxn modelId="{A2CB1C31-9B88-4D8D-A189-0B4AC8681AE7}" type="presParOf" srcId="{51F1B917-2CE4-499C-AA62-54D4D805C22D}" destId="{926769AF-32BF-4B81-BA64-CF93AF7BF307}" srcOrd="9" destOrd="0" presId="urn:microsoft.com/office/officeart/2005/8/layout/bProcess4"/>
    <dgm:cxn modelId="{24A132ED-D127-4E58-A499-C60BCF2C3265}" type="presParOf" srcId="{51F1B917-2CE4-499C-AA62-54D4D805C22D}" destId="{23580FD5-B98D-497A-8E37-E76E4D90D942}" srcOrd="10" destOrd="0" presId="urn:microsoft.com/office/officeart/2005/8/layout/bProcess4"/>
    <dgm:cxn modelId="{BC3B8F6E-E15D-45E2-9CE3-810E21CCA1EF}" type="presParOf" srcId="{23580FD5-B98D-497A-8E37-E76E4D90D942}" destId="{C7E2D5F7-B36A-4D14-8C0D-E156ED843A33}" srcOrd="0" destOrd="0" presId="urn:microsoft.com/office/officeart/2005/8/layout/bProcess4"/>
    <dgm:cxn modelId="{6E0A4FF3-B5AD-4F24-800A-4D69EAE6DBBC}" type="presParOf" srcId="{23580FD5-B98D-497A-8E37-E76E4D90D942}" destId="{7C90CDB2-5A99-4E01-AC66-46D33BB2D023}" srcOrd="1" destOrd="0" presId="urn:microsoft.com/office/officeart/2005/8/layout/bProcess4"/>
    <dgm:cxn modelId="{8CAC9B39-208A-4A32-A131-C40137143BB1}" type="presParOf" srcId="{51F1B917-2CE4-499C-AA62-54D4D805C22D}" destId="{91D3C199-FDDA-4BF5-823B-2232F63B42F2}" srcOrd="11" destOrd="0" presId="urn:microsoft.com/office/officeart/2005/8/layout/bProcess4"/>
    <dgm:cxn modelId="{1C33D010-4541-4A3B-B30A-D0F9CC35FA31}" type="presParOf" srcId="{51F1B917-2CE4-499C-AA62-54D4D805C22D}" destId="{F799EE45-25BA-42B6-A18A-0CA3BA273463}" srcOrd="12" destOrd="0" presId="urn:microsoft.com/office/officeart/2005/8/layout/bProcess4"/>
    <dgm:cxn modelId="{87ED73F1-7694-426C-9065-86A1754A12DC}" type="presParOf" srcId="{F799EE45-25BA-42B6-A18A-0CA3BA273463}" destId="{4023FC3E-12D3-406A-9DB1-1E8E63FAF422}" srcOrd="0" destOrd="0" presId="urn:microsoft.com/office/officeart/2005/8/layout/bProcess4"/>
    <dgm:cxn modelId="{F3108521-7DD6-402C-B5C3-94406D5F454E}" type="presParOf" srcId="{F799EE45-25BA-42B6-A18A-0CA3BA273463}" destId="{556528DB-2CE9-4378-ACBC-809E0C211AA4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72817E-9955-49C2-B3EE-6DC586754B55}">
      <dsp:nvSpPr>
        <dsp:cNvPr id="0" name=""/>
        <dsp:cNvSpPr/>
      </dsp:nvSpPr>
      <dsp:spPr>
        <a:xfrm>
          <a:off x="4906438" y="868487"/>
          <a:ext cx="6685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8523" y="45720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5223221" y="910712"/>
        <a:ext cx="34956" cy="6991"/>
      </dsp:txXfrm>
    </dsp:sp>
    <dsp:sp modelId="{1997899B-4FB3-41C9-8D75-665DCDBA5C47}">
      <dsp:nvSpPr>
        <dsp:cNvPr id="0" name=""/>
        <dsp:cNvSpPr/>
      </dsp:nvSpPr>
      <dsp:spPr>
        <a:xfrm>
          <a:off x="1868572" y="2308"/>
          <a:ext cx="3039665" cy="182379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/>
            <a:t>Se explican las preguntas</a:t>
          </a:r>
        </a:p>
      </dsp:txBody>
      <dsp:txXfrm>
        <a:off x="1868572" y="2308"/>
        <a:ext cx="3039665" cy="1823799"/>
      </dsp:txXfrm>
    </dsp:sp>
    <dsp:sp modelId="{5713AD63-B7A3-4D86-B064-B527A2046638}">
      <dsp:nvSpPr>
        <dsp:cNvPr id="0" name=""/>
        <dsp:cNvSpPr/>
      </dsp:nvSpPr>
      <dsp:spPr>
        <a:xfrm>
          <a:off x="3388405" y="1824307"/>
          <a:ext cx="3738788" cy="668523"/>
        </a:xfrm>
        <a:custGeom>
          <a:avLst/>
          <a:gdLst/>
          <a:ahLst/>
          <a:cxnLst/>
          <a:rect l="0" t="0" r="0" b="0"/>
          <a:pathLst>
            <a:path>
              <a:moveTo>
                <a:pt x="3738788" y="0"/>
              </a:moveTo>
              <a:lnTo>
                <a:pt x="3738788" y="351361"/>
              </a:lnTo>
              <a:lnTo>
                <a:pt x="0" y="351361"/>
              </a:lnTo>
              <a:lnTo>
                <a:pt x="0" y="668523"/>
              </a:lnTo>
            </a:path>
          </a:pathLst>
        </a:custGeom>
        <a:noFill/>
        <a:ln w="635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5162710" y="2155073"/>
        <a:ext cx="190179" cy="6991"/>
      </dsp:txXfrm>
    </dsp:sp>
    <dsp:sp modelId="{4545D1CC-6945-47AD-8EBE-C1A53B119452}">
      <dsp:nvSpPr>
        <dsp:cNvPr id="0" name=""/>
        <dsp:cNvSpPr/>
      </dsp:nvSpPr>
      <dsp:spPr>
        <a:xfrm>
          <a:off x="5607361" y="2308"/>
          <a:ext cx="3039665" cy="1823799"/>
        </a:xfrm>
        <a:prstGeom prst="rect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/>
            <a:t>Lenguaje fácil</a:t>
          </a:r>
        </a:p>
      </dsp:txBody>
      <dsp:txXfrm>
        <a:off x="5607361" y="2308"/>
        <a:ext cx="3039665" cy="1823799"/>
      </dsp:txXfrm>
    </dsp:sp>
    <dsp:sp modelId="{F4B9CD0A-9382-433C-ACEB-51B9F0E5DF5B}">
      <dsp:nvSpPr>
        <dsp:cNvPr id="0" name=""/>
        <dsp:cNvSpPr/>
      </dsp:nvSpPr>
      <dsp:spPr>
        <a:xfrm>
          <a:off x="4906438" y="3391410"/>
          <a:ext cx="6685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8523" y="45720"/>
              </a:lnTo>
            </a:path>
          </a:pathLst>
        </a:custGeom>
        <a:noFill/>
        <a:ln w="635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5223221" y="3433634"/>
        <a:ext cx="34956" cy="6991"/>
      </dsp:txXfrm>
    </dsp:sp>
    <dsp:sp modelId="{64A949A3-728A-4B53-AA2D-0213FCC5FD28}">
      <dsp:nvSpPr>
        <dsp:cNvPr id="0" name=""/>
        <dsp:cNvSpPr/>
      </dsp:nvSpPr>
      <dsp:spPr>
        <a:xfrm>
          <a:off x="1868572" y="2525230"/>
          <a:ext cx="3039665" cy="1823799"/>
        </a:xfrm>
        <a:prstGeom prst="rect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/>
            <a:t>Miraron la preferencia por algunas preguntas</a:t>
          </a:r>
        </a:p>
      </dsp:txBody>
      <dsp:txXfrm>
        <a:off x="1868572" y="2525230"/>
        <a:ext cx="3039665" cy="1823799"/>
      </dsp:txXfrm>
    </dsp:sp>
    <dsp:sp modelId="{2C123469-AD21-4F28-A18A-D49F020F1042}">
      <dsp:nvSpPr>
        <dsp:cNvPr id="0" name=""/>
        <dsp:cNvSpPr/>
      </dsp:nvSpPr>
      <dsp:spPr>
        <a:xfrm>
          <a:off x="5607361" y="2525230"/>
          <a:ext cx="3039665" cy="1823799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/>
            <a:t>Resultado del proceso</a:t>
          </a:r>
        </a:p>
      </dsp:txBody>
      <dsp:txXfrm>
        <a:off x="5607361" y="2525230"/>
        <a:ext cx="3039665" cy="182379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732E25-7C44-4E6F-9BDD-D65CE20941B5}">
      <dsp:nvSpPr>
        <dsp:cNvPr id="0" name=""/>
        <dsp:cNvSpPr/>
      </dsp:nvSpPr>
      <dsp:spPr>
        <a:xfrm>
          <a:off x="-4919424" y="-753830"/>
          <a:ext cx="5858998" cy="5858998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6D2E4F-49C7-49EB-B435-7521EE25EEA9}">
      <dsp:nvSpPr>
        <dsp:cNvPr id="0" name=""/>
        <dsp:cNvSpPr/>
      </dsp:nvSpPr>
      <dsp:spPr>
        <a:xfrm>
          <a:off x="604289" y="435133"/>
          <a:ext cx="9851585" cy="870267"/>
        </a:xfrm>
        <a:prstGeom prst="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0775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500" kern="1200" dirty="0"/>
            <a:t>Datos sobre la evolución espontanea de una neoplasia </a:t>
          </a:r>
          <a:r>
            <a:rPr lang="es-CO" sz="2500" kern="1200" dirty="0" err="1"/>
            <a:t>intraepitelial</a:t>
          </a:r>
          <a:r>
            <a:rPr lang="es-CO" sz="2500" kern="1200" dirty="0"/>
            <a:t> son muy diversos.</a:t>
          </a:r>
        </a:p>
      </dsp:txBody>
      <dsp:txXfrm>
        <a:off x="604289" y="435133"/>
        <a:ext cx="9851585" cy="870267"/>
      </dsp:txXfrm>
    </dsp:sp>
    <dsp:sp modelId="{C95ABF62-965B-4F67-ADEA-4EA3C70C3336}">
      <dsp:nvSpPr>
        <dsp:cNvPr id="0" name=""/>
        <dsp:cNvSpPr/>
      </dsp:nvSpPr>
      <dsp:spPr>
        <a:xfrm>
          <a:off x="60372" y="326350"/>
          <a:ext cx="1087834" cy="10878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33A417-A277-4B5F-8BF3-BE7A9AC92A8B}">
      <dsp:nvSpPr>
        <dsp:cNvPr id="0" name=""/>
        <dsp:cNvSpPr/>
      </dsp:nvSpPr>
      <dsp:spPr>
        <a:xfrm>
          <a:off x="920631" y="1740535"/>
          <a:ext cx="9535243" cy="870267"/>
        </a:xfrm>
        <a:prstGeom prst="rect">
          <a:avLst/>
        </a:prstGeom>
        <a:solidFill>
          <a:schemeClr val="accent2">
            <a:shade val="50000"/>
            <a:hueOff val="-394115"/>
            <a:satOff val="5189"/>
            <a:lumOff val="310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0775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500" kern="1200" dirty="0"/>
            <a:t>Una proporción importante de pacientes se pierden del seguimiento después del parto. </a:t>
          </a:r>
        </a:p>
      </dsp:txBody>
      <dsp:txXfrm>
        <a:off x="920631" y="1740535"/>
        <a:ext cx="9535243" cy="870267"/>
      </dsp:txXfrm>
    </dsp:sp>
    <dsp:sp modelId="{8715D54E-5E26-4802-9C77-2AF18EFFC4C2}">
      <dsp:nvSpPr>
        <dsp:cNvPr id="0" name=""/>
        <dsp:cNvSpPr/>
      </dsp:nvSpPr>
      <dsp:spPr>
        <a:xfrm>
          <a:off x="376714" y="1631751"/>
          <a:ext cx="1087834" cy="10878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-370661"/>
              <a:satOff val="5772"/>
              <a:lumOff val="2874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C82BE2-8396-4412-8718-B1311BC4F03B}">
      <dsp:nvSpPr>
        <dsp:cNvPr id="0" name=""/>
        <dsp:cNvSpPr/>
      </dsp:nvSpPr>
      <dsp:spPr>
        <a:xfrm>
          <a:off x="604289" y="3045936"/>
          <a:ext cx="9851585" cy="870267"/>
        </a:xfrm>
        <a:prstGeom prst="rect">
          <a:avLst/>
        </a:prstGeom>
        <a:solidFill>
          <a:schemeClr val="accent2">
            <a:shade val="50000"/>
            <a:hueOff val="-394115"/>
            <a:satOff val="5189"/>
            <a:lumOff val="310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0775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500" kern="1200" dirty="0"/>
            <a:t>La sobrevida de pacientes con carcinoma invasivo que son detectadas en el posparto es menor que las diagnosticadas antes del embarazo.</a:t>
          </a:r>
        </a:p>
      </dsp:txBody>
      <dsp:txXfrm>
        <a:off x="604289" y="3045936"/>
        <a:ext cx="9851585" cy="870267"/>
      </dsp:txXfrm>
    </dsp:sp>
    <dsp:sp modelId="{06675A24-F3FF-44D5-865B-53C0F6D48719}">
      <dsp:nvSpPr>
        <dsp:cNvPr id="0" name=""/>
        <dsp:cNvSpPr/>
      </dsp:nvSpPr>
      <dsp:spPr>
        <a:xfrm>
          <a:off x="60372" y="2937153"/>
          <a:ext cx="1087834" cy="10878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-370661"/>
              <a:satOff val="5772"/>
              <a:lumOff val="2874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345A68-6D40-46C4-907B-D3A1D4C77522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600" kern="1200" dirty="0"/>
            <a:t>La extirpación amplia con asa de la zona de transformación (LLETZ)</a:t>
          </a:r>
        </a:p>
      </dsp:txBody>
      <dsp:txXfrm>
        <a:off x="0" y="39687"/>
        <a:ext cx="3286125" cy="1971675"/>
      </dsp:txXfrm>
    </dsp:sp>
    <dsp:sp modelId="{C3ABD782-9E54-40D6-BF0F-2F795848FC80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solidFill>
          <a:schemeClr val="accent5">
            <a:alpha val="90000"/>
            <a:hueOff val="0"/>
            <a:satOff val="0"/>
            <a:lumOff val="0"/>
            <a:alphaOff val="-1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600" kern="1200" dirty="0"/>
            <a:t>Shaefer 2012</a:t>
          </a:r>
        </a:p>
      </dsp:txBody>
      <dsp:txXfrm>
        <a:off x="3614737" y="39687"/>
        <a:ext cx="3286125" cy="1971675"/>
      </dsp:txXfrm>
    </dsp:sp>
    <dsp:sp modelId="{77ED531D-1FDA-4EE5-A5A0-C81A0EE902A8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accent5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600" kern="1200" dirty="0"/>
            <a:t>27 mujeres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600" kern="1200" dirty="0"/>
            <a:t>31 años 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600" kern="1200" dirty="0"/>
            <a:t>EG 9 y 20 semanas</a:t>
          </a:r>
        </a:p>
      </dsp:txBody>
      <dsp:txXfrm>
        <a:off x="7229475" y="39687"/>
        <a:ext cx="3286125" cy="1971675"/>
      </dsp:txXfrm>
    </dsp:sp>
    <dsp:sp modelId="{3DE179BC-B81C-43F9-88E7-C490935868DD}">
      <dsp:nvSpPr>
        <dsp:cNvPr id="0" name=""/>
        <dsp:cNvSpPr/>
      </dsp:nvSpPr>
      <dsp:spPr>
        <a:xfrm>
          <a:off x="1807368" y="2339975"/>
          <a:ext cx="3286125" cy="1971675"/>
        </a:xfrm>
        <a:prstGeom prst="rect">
          <a:avLst/>
        </a:prstGeom>
        <a:solidFill>
          <a:schemeClr val="accent5">
            <a:alpha val="90000"/>
            <a:hueOff val="0"/>
            <a:satOff val="0"/>
            <a:lumOff val="0"/>
            <a:alphaOff val="-3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600" kern="1200" dirty="0"/>
            <a:t>22 NIC 3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600" kern="1200" dirty="0"/>
            <a:t>1 NIC 2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600" kern="1200" dirty="0"/>
            <a:t>2 Ca Cervical microinvasivo</a:t>
          </a:r>
        </a:p>
      </dsp:txBody>
      <dsp:txXfrm>
        <a:off x="1807368" y="2339975"/>
        <a:ext cx="3286125" cy="1971675"/>
      </dsp:txXfrm>
    </dsp:sp>
    <dsp:sp modelId="{1D7AFA84-1E2B-4FB6-AAA4-774102332EDE}">
      <dsp:nvSpPr>
        <dsp:cNvPr id="0" name=""/>
        <dsp:cNvSpPr/>
      </dsp:nvSpPr>
      <dsp:spPr>
        <a:xfrm>
          <a:off x="5422106" y="2339975"/>
          <a:ext cx="3286125" cy="1971675"/>
        </a:xfrm>
        <a:prstGeom prst="rect">
          <a:avLst/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600" kern="1200" dirty="0"/>
            <a:t>Parto prematuro (3)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600" kern="1200" dirty="0"/>
            <a:t>Incompetencia cervical (2)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600" kern="1200" dirty="0"/>
            <a:t>Aborto (1)</a:t>
          </a:r>
        </a:p>
      </dsp:txBody>
      <dsp:txXfrm>
        <a:off x="5422106" y="2339975"/>
        <a:ext cx="3286125" cy="197167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78B3A0-DEA5-4C1A-BD0A-B2EE8C355CE6}">
      <dsp:nvSpPr>
        <dsp:cNvPr id="0" name=""/>
        <dsp:cNvSpPr/>
      </dsp:nvSpPr>
      <dsp:spPr>
        <a:xfrm>
          <a:off x="1748064" y="2975"/>
          <a:ext cx="3342605" cy="2005563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800" kern="1200" dirty="0"/>
            <a:t>27 Pacientes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800" kern="1200" dirty="0"/>
            <a:t>NIC 2 Y 3</a:t>
          </a:r>
        </a:p>
      </dsp:txBody>
      <dsp:txXfrm>
        <a:off x="1748064" y="2975"/>
        <a:ext cx="3342605" cy="2005563"/>
      </dsp:txXfrm>
    </dsp:sp>
    <dsp:sp modelId="{80D1A1A9-2AC8-4A8F-AAFD-D8BD2A883A4F}">
      <dsp:nvSpPr>
        <dsp:cNvPr id="0" name=""/>
        <dsp:cNvSpPr/>
      </dsp:nvSpPr>
      <dsp:spPr>
        <a:xfrm>
          <a:off x="5424930" y="2975"/>
          <a:ext cx="3342605" cy="2005563"/>
        </a:xfrm>
        <a:prstGeom prst="rect">
          <a:avLst/>
        </a:prstGeom>
        <a:solidFill>
          <a:schemeClr val="accent1">
            <a:shade val="80000"/>
            <a:hueOff val="90421"/>
            <a:satOff val="1725"/>
            <a:lumOff val="76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800" kern="1200" dirty="0"/>
            <a:t>23 AÑOS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800" kern="1200" dirty="0"/>
            <a:t>EG 15,6 </a:t>
          </a:r>
        </a:p>
      </dsp:txBody>
      <dsp:txXfrm>
        <a:off x="5424930" y="2975"/>
        <a:ext cx="3342605" cy="2005563"/>
      </dsp:txXfrm>
    </dsp:sp>
    <dsp:sp modelId="{D45D7973-A483-4E05-BA91-1612A70571BF}">
      <dsp:nvSpPr>
        <dsp:cNvPr id="0" name=""/>
        <dsp:cNvSpPr/>
      </dsp:nvSpPr>
      <dsp:spPr>
        <a:xfrm>
          <a:off x="1748064" y="2342799"/>
          <a:ext cx="3342605" cy="2005563"/>
        </a:xfrm>
        <a:prstGeom prst="rect">
          <a:avLst/>
        </a:prstGeom>
        <a:solidFill>
          <a:schemeClr val="accent1">
            <a:shade val="80000"/>
            <a:hueOff val="180842"/>
            <a:satOff val="3450"/>
            <a:lumOff val="152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800" kern="1200" dirty="0"/>
            <a:t>Conización y cerclaje a 4 ptes</a:t>
          </a:r>
        </a:p>
      </dsp:txBody>
      <dsp:txXfrm>
        <a:off x="1748064" y="2342799"/>
        <a:ext cx="3342605" cy="2005563"/>
      </dsp:txXfrm>
    </dsp:sp>
    <dsp:sp modelId="{2D075589-F6D5-4190-A775-2788D6F1B098}">
      <dsp:nvSpPr>
        <dsp:cNvPr id="0" name=""/>
        <dsp:cNvSpPr/>
      </dsp:nvSpPr>
      <dsp:spPr>
        <a:xfrm>
          <a:off x="5424930" y="2342799"/>
          <a:ext cx="3342605" cy="2005563"/>
        </a:xfrm>
        <a:prstGeom prst="rect">
          <a:avLst/>
        </a:prstGeom>
        <a:solidFill>
          <a:schemeClr val="accent1">
            <a:shade val="80000"/>
            <a:hueOff val="271263"/>
            <a:satOff val="5175"/>
            <a:lumOff val="228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800" kern="1200" dirty="0"/>
            <a:t>Parto prematuro (32s)</a:t>
          </a:r>
        </a:p>
      </dsp:txBody>
      <dsp:txXfrm>
        <a:off x="5424930" y="2342799"/>
        <a:ext cx="3342605" cy="200556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DAC334-BC31-4189-A727-DFF14F88FEF8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700" kern="1200" dirty="0"/>
            <a:t>182 pacientes 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700" kern="1200" dirty="0"/>
            <a:t>Dinamarca</a:t>
          </a:r>
        </a:p>
      </dsp:txBody>
      <dsp:txXfrm>
        <a:off x="0" y="39687"/>
        <a:ext cx="3286125" cy="1971675"/>
      </dsp:txXfrm>
    </dsp:sp>
    <dsp:sp modelId="{EF16B31A-AF6C-4178-ACAA-3CA0CE66E60C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solidFill>
          <a:schemeClr val="accent6">
            <a:alpha val="90000"/>
            <a:hueOff val="0"/>
            <a:satOff val="0"/>
            <a:lumOff val="0"/>
            <a:alphaOff val="-1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700" kern="1200" dirty="0"/>
            <a:t>28 años</a:t>
          </a:r>
        </a:p>
      </dsp:txBody>
      <dsp:txXfrm>
        <a:off x="3614737" y="39687"/>
        <a:ext cx="3286125" cy="1971675"/>
      </dsp:txXfrm>
    </dsp:sp>
    <dsp:sp modelId="{9B78F60B-CF2E-4E92-B55A-500CAB235D9A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accent6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700" kern="1200" dirty="0"/>
            <a:t>Displasia leve, moderada o severa, o carcinoma in situ.</a:t>
          </a:r>
        </a:p>
      </dsp:txBody>
      <dsp:txXfrm>
        <a:off x="7229475" y="39687"/>
        <a:ext cx="3286125" cy="1971675"/>
      </dsp:txXfrm>
    </dsp:sp>
    <dsp:sp modelId="{DDBF7A3C-B0FC-4378-9C33-B3377C77F255}">
      <dsp:nvSpPr>
        <dsp:cNvPr id="0" name=""/>
        <dsp:cNvSpPr/>
      </dsp:nvSpPr>
      <dsp:spPr>
        <a:xfrm>
          <a:off x="1807368" y="2339975"/>
          <a:ext cx="3286125" cy="1971675"/>
        </a:xfrm>
        <a:prstGeom prst="rect">
          <a:avLst/>
        </a:prstGeom>
        <a:solidFill>
          <a:schemeClr val="accent6">
            <a:alpha val="90000"/>
            <a:hueOff val="0"/>
            <a:satOff val="0"/>
            <a:lumOff val="0"/>
            <a:alphaOff val="-3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700" kern="1200" dirty="0"/>
            <a:t>Citología y colposcopia repetidas cada 4 a 6 semanas.</a:t>
          </a:r>
        </a:p>
      </dsp:txBody>
      <dsp:txXfrm>
        <a:off x="1807368" y="2339975"/>
        <a:ext cx="3286125" cy="1971675"/>
      </dsp:txXfrm>
    </dsp:sp>
    <dsp:sp modelId="{2A64DF72-2EC6-4667-9D03-C378AB6E476D}">
      <dsp:nvSpPr>
        <dsp:cNvPr id="0" name=""/>
        <dsp:cNvSpPr/>
      </dsp:nvSpPr>
      <dsp:spPr>
        <a:xfrm>
          <a:off x="5422106" y="2339975"/>
          <a:ext cx="3286125" cy="1971675"/>
        </a:xfrm>
        <a:prstGeom prst="rect">
          <a:avLst/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700" kern="1200" dirty="0"/>
            <a:t>8 s después del parto: regresión 25%, persistencia 47%, progresión 28%.</a:t>
          </a:r>
        </a:p>
      </dsp:txBody>
      <dsp:txXfrm>
        <a:off x="5422106" y="2339975"/>
        <a:ext cx="3286125" cy="197167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8E4EE1-A849-4BF7-AEF8-9FC77E28E7C6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/>
            <a:t>108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/>
            <a:t>China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/>
            <a:t>29,5 años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/>
            <a:t>EG 13 – 32S</a:t>
          </a:r>
        </a:p>
      </dsp:txBody>
      <dsp:txXfrm>
        <a:off x="0" y="39687"/>
        <a:ext cx="3286125" cy="1971675"/>
      </dsp:txXfrm>
    </dsp:sp>
    <dsp:sp modelId="{C65F4410-BC0E-4ECF-A7AF-947EC4A02123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/>
            <a:t>NIC 1 39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/>
            <a:t>NIC 2 21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/>
            <a:t>NIC 3 28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/>
            <a:t>CERVICITIS 20</a:t>
          </a:r>
        </a:p>
      </dsp:txBody>
      <dsp:txXfrm>
        <a:off x="3614737" y="39687"/>
        <a:ext cx="3286125" cy="1971675"/>
      </dsp:txXfrm>
    </dsp:sp>
    <dsp:sp modelId="{D1F4CAFA-3BBF-4B37-ADAE-3C6AED859595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/>
            <a:t>ADN-VPH + Biopsia dirigida por colposcopia</a:t>
          </a:r>
        </a:p>
      </dsp:txBody>
      <dsp:txXfrm>
        <a:off x="7229475" y="39687"/>
        <a:ext cx="3286125" cy="1971675"/>
      </dsp:txXfrm>
    </dsp:sp>
    <dsp:sp modelId="{729E8053-4464-4650-8EF2-3844D0AB1954}">
      <dsp:nvSpPr>
        <dsp:cNvPr id="0" name=""/>
        <dsp:cNvSpPr/>
      </dsp:nvSpPr>
      <dsp:spPr>
        <a:xfrm>
          <a:off x="1807368" y="2339975"/>
          <a:ext cx="3286125" cy="1971675"/>
        </a:xfrm>
        <a:prstGeom prst="rect">
          <a:avLst/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/>
            <a:t>NIC 1 Y 2 / 12S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/>
            <a:t>NIC 3 / 8S</a:t>
          </a:r>
        </a:p>
      </dsp:txBody>
      <dsp:txXfrm>
        <a:off x="1807368" y="2339975"/>
        <a:ext cx="3286125" cy="1971675"/>
      </dsp:txXfrm>
    </dsp:sp>
    <dsp:sp modelId="{73C3A069-F36B-4B2B-8605-61F2C409485D}">
      <dsp:nvSpPr>
        <dsp:cNvPr id="0" name=""/>
        <dsp:cNvSpPr/>
      </dsp:nvSpPr>
      <dsp:spPr>
        <a:xfrm>
          <a:off x="5422106" y="2339975"/>
          <a:ext cx="3286125" cy="1971675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/>
            <a:t>+ partos prematuros en NIC que cervicitis</a:t>
          </a:r>
        </a:p>
      </dsp:txBody>
      <dsp:txXfrm>
        <a:off x="5422106" y="2339975"/>
        <a:ext cx="3286125" cy="197167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A879C8-A74C-4286-A00D-D2819F2AAB12}">
      <dsp:nvSpPr>
        <dsp:cNvPr id="0" name=""/>
        <dsp:cNvSpPr/>
      </dsp:nvSpPr>
      <dsp:spPr>
        <a:xfrm rot="5400000">
          <a:off x="1308531" y="1385761"/>
          <a:ext cx="2168133" cy="26138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BDF6B5-E242-4755-A5B9-8FBE8AACAEB9}">
      <dsp:nvSpPr>
        <dsp:cNvPr id="0" name=""/>
        <dsp:cNvSpPr/>
      </dsp:nvSpPr>
      <dsp:spPr>
        <a:xfrm>
          <a:off x="1806706" y="1195"/>
          <a:ext cx="2904274" cy="174256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s-CO" sz="2200" i="1" kern="120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m:t>&gt;</m:t>
                </m:r>
                <m:r>
                  <a:rPr lang="es-CO" sz="2200" b="0" i="1" kern="120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m:t>65</m:t>
                </m:r>
                <m:r>
                  <a:rPr lang="es-CO" sz="2200" b="0" i="1" kern="120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m:t>𝑎</m:t>
                </m:r>
              </m:oMath>
            </m:oMathPara>
          </a14:m>
          <a:endParaRPr lang="es-CO" sz="2200" b="0" kern="1200" dirty="0">
            <a:ea typeface="Cambria Math" panose="02040503050406030204" pitchFamily="18" charset="0"/>
          </a:endParaRP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200" kern="1200" dirty="0"/>
            <a:t>45 – 64 a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2200" kern="1200" dirty="0"/>
        </a:p>
      </dsp:txBody>
      <dsp:txXfrm>
        <a:off x="1857744" y="52233"/>
        <a:ext cx="2802198" cy="1640488"/>
      </dsp:txXfrm>
    </dsp:sp>
    <dsp:sp modelId="{13D5DC0E-A175-4F2E-A7D2-EBF291897C80}">
      <dsp:nvSpPr>
        <dsp:cNvPr id="0" name=""/>
        <dsp:cNvSpPr/>
      </dsp:nvSpPr>
      <dsp:spPr>
        <a:xfrm>
          <a:off x="2397633" y="2474864"/>
          <a:ext cx="3852612" cy="261384"/>
        </a:xfrm>
        <a:prstGeom prst="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621ABB-0D2B-402A-888A-D5D4AAC62866}">
      <dsp:nvSpPr>
        <dsp:cNvPr id="0" name=""/>
        <dsp:cNvSpPr/>
      </dsp:nvSpPr>
      <dsp:spPr>
        <a:xfrm>
          <a:off x="1806706" y="2179400"/>
          <a:ext cx="2904274" cy="1742564"/>
        </a:xfrm>
        <a:prstGeom prst="roundRect">
          <a:avLst>
            <a:gd name="adj" fmla="val 10000"/>
          </a:avLst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200" kern="1200" dirty="0"/>
            <a:t>Disminuye con la edad</a:t>
          </a:r>
        </a:p>
      </dsp:txBody>
      <dsp:txXfrm>
        <a:off x="1857744" y="2230438"/>
        <a:ext cx="2802198" cy="1640488"/>
      </dsp:txXfrm>
    </dsp:sp>
    <dsp:sp modelId="{889538C1-3391-4BF5-9AE2-DF9835DABB72}">
      <dsp:nvSpPr>
        <dsp:cNvPr id="0" name=""/>
        <dsp:cNvSpPr/>
      </dsp:nvSpPr>
      <dsp:spPr>
        <a:xfrm rot="16200000">
          <a:off x="5171215" y="1385761"/>
          <a:ext cx="2168133" cy="261384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830FFB-D3DA-4A54-92E3-CAB1BB4F0159}">
      <dsp:nvSpPr>
        <dsp:cNvPr id="0" name=""/>
        <dsp:cNvSpPr/>
      </dsp:nvSpPr>
      <dsp:spPr>
        <a:xfrm>
          <a:off x="5669391" y="2179400"/>
          <a:ext cx="2904274" cy="1742564"/>
        </a:xfrm>
        <a:prstGeom prst="roundRect">
          <a:avLst>
            <a:gd name="adj" fmla="val 10000"/>
          </a:avLst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200" kern="1200" dirty="0"/>
            <a:t>Cambios atróficos por deficiencia estrogenica</a:t>
          </a:r>
        </a:p>
      </dsp:txBody>
      <dsp:txXfrm>
        <a:off x="5720429" y="2230438"/>
        <a:ext cx="2802198" cy="1640488"/>
      </dsp:txXfrm>
    </dsp:sp>
    <dsp:sp modelId="{DFE11F76-2361-4760-B06C-EC92F91BD008}">
      <dsp:nvSpPr>
        <dsp:cNvPr id="0" name=""/>
        <dsp:cNvSpPr/>
      </dsp:nvSpPr>
      <dsp:spPr>
        <a:xfrm>
          <a:off x="5669391" y="1195"/>
          <a:ext cx="2904274" cy="1742564"/>
        </a:xfrm>
        <a:prstGeom prst="roundRect">
          <a:avLst>
            <a:gd name="adj" fmla="val 1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200" kern="1200" dirty="0"/>
            <a:t>Moore 2008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200" kern="1200" dirty="0"/>
            <a:t>41% lesiones NIC 2 y 3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200" kern="1200" dirty="0"/>
            <a:t>Previamente NIC 1</a:t>
          </a:r>
        </a:p>
      </dsp:txBody>
      <dsp:txXfrm>
        <a:off x="5720429" y="52233"/>
        <a:ext cx="2802198" cy="1640488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DF1602-08A3-4CCA-88D9-3FFD247F8F50}">
      <dsp:nvSpPr>
        <dsp:cNvPr id="0" name=""/>
        <dsp:cNvSpPr/>
      </dsp:nvSpPr>
      <dsp:spPr>
        <a:xfrm>
          <a:off x="0" y="1497081"/>
          <a:ext cx="8229600" cy="1827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416560" rIns="638708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000" kern="1200"/>
            <a:t>Hemorragias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000" kern="1200"/>
            <a:t>Aborto</a:t>
          </a:r>
          <a:endParaRPr lang="es-CO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000" kern="1200"/>
            <a:t>Parto pretermino</a:t>
          </a:r>
          <a:endParaRPr lang="es-CO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000" kern="1200"/>
            <a:t>Resección incompleta de la lesiona</a:t>
          </a:r>
          <a:endParaRPr lang="es-CO" sz="2000" kern="1200" dirty="0"/>
        </a:p>
      </dsp:txBody>
      <dsp:txXfrm>
        <a:off x="0" y="1497081"/>
        <a:ext cx="8229600" cy="1827000"/>
      </dsp:txXfrm>
    </dsp:sp>
    <dsp:sp modelId="{8F2AA173-35CF-400B-AE21-9D6390FF3B9C}">
      <dsp:nvSpPr>
        <dsp:cNvPr id="0" name=""/>
        <dsp:cNvSpPr/>
      </dsp:nvSpPr>
      <dsp:spPr>
        <a:xfrm>
          <a:off x="411480" y="1201881"/>
          <a:ext cx="5760720" cy="5904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/>
            <a:t>El tratamiento puede causar durante el embarazo</a:t>
          </a:r>
        </a:p>
      </dsp:txBody>
      <dsp:txXfrm>
        <a:off x="440301" y="1230702"/>
        <a:ext cx="5703078" cy="532758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342B3F-2256-4497-985D-95B99872C86D}">
      <dsp:nvSpPr>
        <dsp:cNvPr id="0" name=""/>
        <dsp:cNvSpPr/>
      </dsp:nvSpPr>
      <dsp:spPr>
        <a:xfrm>
          <a:off x="0" y="477073"/>
          <a:ext cx="8280920" cy="2249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2691" tIns="354076" rIns="642691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700" kern="1200" dirty="0"/>
            <a:t>Los datos sobre la evolución espontánea de una neoplasia </a:t>
          </a:r>
          <a:r>
            <a:rPr lang="es-CO" sz="1700" kern="1200" dirty="0" err="1"/>
            <a:t>intraepitelial</a:t>
          </a:r>
          <a:r>
            <a:rPr lang="es-CO" sz="1700" kern="1200" dirty="0"/>
            <a:t> durante el embarazo son muy diversas.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700" kern="1200" dirty="0"/>
            <a:t>Una proporción importante de pacientes se pierden del seguimiento después del parto, lo que resultaría en que lesiones de alto grado (NIC 2 - 3) que pueden progresar a carcinoma invasivo no son detectadas ni tratadas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700" kern="1200" dirty="0"/>
            <a:t>La sobrevida de las pacientes con Carcinoma invasivo que son diagnosticadas en el postparto es menor que las diagnosticas antes del embarazo</a:t>
          </a:r>
        </a:p>
      </dsp:txBody>
      <dsp:txXfrm>
        <a:off x="0" y="477073"/>
        <a:ext cx="8280920" cy="2249100"/>
      </dsp:txXfrm>
    </dsp:sp>
    <dsp:sp modelId="{1A74DB2F-A864-4DEB-BF32-B3C69FCACB5F}">
      <dsp:nvSpPr>
        <dsp:cNvPr id="0" name=""/>
        <dsp:cNvSpPr/>
      </dsp:nvSpPr>
      <dsp:spPr>
        <a:xfrm>
          <a:off x="414046" y="226153"/>
          <a:ext cx="5796644" cy="5018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700" kern="1200"/>
            <a:t>Varios problemas para el manejo</a:t>
          </a:r>
        </a:p>
      </dsp:txBody>
      <dsp:txXfrm>
        <a:off x="438544" y="250651"/>
        <a:ext cx="5747648" cy="452844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3BD31F-EA5C-4050-BEBB-4FBE269C8ECB}">
      <dsp:nvSpPr>
        <dsp:cNvPr id="0" name=""/>
        <dsp:cNvSpPr/>
      </dsp:nvSpPr>
      <dsp:spPr>
        <a:xfrm>
          <a:off x="0" y="1938"/>
          <a:ext cx="8229600" cy="20445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4000" kern="1200" dirty="0"/>
            <a:t>Resumen de la evidencia</a:t>
          </a:r>
        </a:p>
      </dsp:txBody>
      <dsp:txXfrm>
        <a:off x="99808" y="101746"/>
        <a:ext cx="8029984" cy="1844964"/>
      </dsp:txXfrm>
    </dsp:sp>
    <dsp:sp modelId="{73CC7222-D59F-41DB-88F7-C8C390C4B56C}">
      <dsp:nvSpPr>
        <dsp:cNvPr id="0" name=""/>
        <dsp:cNvSpPr/>
      </dsp:nvSpPr>
      <dsp:spPr>
        <a:xfrm>
          <a:off x="0" y="2057937"/>
          <a:ext cx="8229600" cy="204458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600" kern="1200" dirty="0"/>
            <a:t>Calidad de la evidencia de estudios primarios</a:t>
          </a:r>
        </a:p>
        <a:p>
          <a:pPr marL="0" lvl="0" indent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900" kern="1200" dirty="0"/>
            <a:t>Citología, colposcopia, test de ADN-VPH, extirpación, </a:t>
          </a:r>
          <a:r>
            <a:rPr lang="es-CO" sz="2900" kern="1200" dirty="0" err="1"/>
            <a:t>conización</a:t>
          </a:r>
          <a:r>
            <a:rPr lang="es-CO" sz="2900" kern="1200" dirty="0"/>
            <a:t>, cirugía</a:t>
          </a:r>
        </a:p>
      </dsp:txBody>
      <dsp:txXfrm>
        <a:off x="99808" y="2157745"/>
        <a:ext cx="8029984" cy="1844964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42106F-E5A5-47D9-8F54-41B2BB8FA953}">
      <dsp:nvSpPr>
        <dsp:cNvPr id="0" name=""/>
        <dsp:cNvSpPr/>
      </dsp:nvSpPr>
      <dsp:spPr>
        <a:xfrm>
          <a:off x="0" y="439"/>
          <a:ext cx="8229600" cy="114212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4800" kern="1200" dirty="0"/>
            <a:t>Resumen de la evidencia</a:t>
          </a:r>
          <a:br>
            <a:rPr lang="es-CO" sz="2800" kern="1200" dirty="0"/>
          </a:br>
          <a:endParaRPr lang="es-CO" sz="2800" kern="1200" dirty="0"/>
        </a:p>
      </dsp:txBody>
      <dsp:txXfrm>
        <a:off x="55754" y="56193"/>
        <a:ext cx="8118092" cy="10306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9ECEE7-05F4-4C66-BE41-F0F174BE9E24}">
      <dsp:nvSpPr>
        <dsp:cNvPr id="0" name=""/>
        <dsp:cNvSpPr/>
      </dsp:nvSpPr>
      <dsp:spPr>
        <a:xfrm>
          <a:off x="0" y="0"/>
          <a:ext cx="8938260" cy="130540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Riesgo de sesgos</a:t>
          </a:r>
        </a:p>
      </dsp:txBody>
      <dsp:txXfrm>
        <a:off x="38234" y="38234"/>
        <a:ext cx="7529629" cy="1228933"/>
      </dsp:txXfrm>
    </dsp:sp>
    <dsp:sp modelId="{3BE9142A-62BE-4741-9E2D-E27DAA9A4247}">
      <dsp:nvSpPr>
        <dsp:cNvPr id="0" name=""/>
        <dsp:cNvSpPr/>
      </dsp:nvSpPr>
      <dsp:spPr>
        <a:xfrm>
          <a:off x="788669" y="1522968"/>
          <a:ext cx="8938260" cy="1305401"/>
        </a:xfrm>
        <a:prstGeom prst="roundRect">
          <a:avLst>
            <a:gd name="adj" fmla="val 100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/>
            <a:t>Demás dominios de calidad de la evidencia: metodología grade</a:t>
          </a:r>
        </a:p>
      </dsp:txBody>
      <dsp:txXfrm>
        <a:off x="826903" y="1561202"/>
        <a:ext cx="7224611" cy="1228933"/>
      </dsp:txXfrm>
    </dsp:sp>
    <dsp:sp modelId="{B9CF3466-B804-4800-8AB0-796B95AA2FC4}">
      <dsp:nvSpPr>
        <dsp:cNvPr id="0" name=""/>
        <dsp:cNvSpPr/>
      </dsp:nvSpPr>
      <dsp:spPr>
        <a:xfrm>
          <a:off x="1577339" y="3045936"/>
          <a:ext cx="8938260" cy="1305401"/>
        </a:xfrm>
        <a:prstGeom prst="roundRect">
          <a:avLst>
            <a:gd name="adj" fmla="val 1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/>
            <a:t>Calidad global de la evidencia: alta, moderada, baja y muy baja</a:t>
          </a:r>
        </a:p>
      </dsp:txBody>
      <dsp:txXfrm>
        <a:off x="1615573" y="3084170"/>
        <a:ext cx="7224611" cy="1228933"/>
      </dsp:txXfrm>
    </dsp:sp>
    <dsp:sp modelId="{0BACC1E5-16EC-4982-AB23-DC0DC2A0AB4D}">
      <dsp:nvSpPr>
        <dsp:cNvPr id="0" name=""/>
        <dsp:cNvSpPr/>
      </dsp:nvSpPr>
      <dsp:spPr>
        <a:xfrm>
          <a:off x="8089749" y="989929"/>
          <a:ext cx="848510" cy="848510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600" kern="1200"/>
        </a:p>
      </dsp:txBody>
      <dsp:txXfrm>
        <a:off x="8280664" y="989929"/>
        <a:ext cx="466680" cy="638504"/>
      </dsp:txXfrm>
    </dsp:sp>
    <dsp:sp modelId="{32F86315-7BDB-41CE-8348-788F9D694283}">
      <dsp:nvSpPr>
        <dsp:cNvPr id="0" name=""/>
        <dsp:cNvSpPr/>
      </dsp:nvSpPr>
      <dsp:spPr>
        <a:xfrm>
          <a:off x="8878419" y="2504195"/>
          <a:ext cx="848510" cy="848510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600" kern="1200"/>
        </a:p>
      </dsp:txBody>
      <dsp:txXfrm>
        <a:off x="9069334" y="2504195"/>
        <a:ext cx="466680" cy="6385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E45CD6-046F-4595-AC3E-9FFAE3A1BEE0}">
      <dsp:nvSpPr>
        <dsp:cNvPr id="0" name=""/>
        <dsp:cNvSpPr/>
      </dsp:nvSpPr>
      <dsp:spPr>
        <a:xfrm>
          <a:off x="-6083061" y="-930733"/>
          <a:ext cx="7241314" cy="7241314"/>
        </a:xfrm>
        <a:prstGeom prst="blockArc">
          <a:avLst>
            <a:gd name="adj1" fmla="val 18900000"/>
            <a:gd name="adj2" fmla="val 2700000"/>
            <a:gd name="adj3" fmla="val 298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2DD19D-21D6-4A8F-A164-B2754CFC95C1}">
      <dsp:nvSpPr>
        <dsp:cNvPr id="0" name=""/>
        <dsp:cNvSpPr/>
      </dsp:nvSpPr>
      <dsp:spPr>
        <a:xfrm>
          <a:off x="431350" y="283302"/>
          <a:ext cx="8911429" cy="56639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9572" tIns="50800" rIns="50800" bIns="508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0" kern="1200" dirty="0">
              <a:solidFill>
                <a:schemeClr val="bg1"/>
              </a:solidFill>
            </a:rPr>
            <a:t>En la primera mitad del siglo XX se conoce la citología de cuello uterino como una prueba para la tamización de cáncer de cuello uterino</a:t>
          </a:r>
        </a:p>
      </dsp:txBody>
      <dsp:txXfrm>
        <a:off x="431350" y="283302"/>
        <a:ext cx="8911429" cy="566390"/>
      </dsp:txXfrm>
    </dsp:sp>
    <dsp:sp modelId="{43E19996-E117-4460-9199-EF1FFB96D6FA}">
      <dsp:nvSpPr>
        <dsp:cNvPr id="0" name=""/>
        <dsp:cNvSpPr/>
      </dsp:nvSpPr>
      <dsp:spPr>
        <a:xfrm>
          <a:off x="77356" y="212503"/>
          <a:ext cx="707987" cy="7079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AF9A97A-4C3E-4586-8F53-6A1D35A4A783}">
      <dsp:nvSpPr>
        <dsp:cNvPr id="0" name=""/>
        <dsp:cNvSpPr/>
      </dsp:nvSpPr>
      <dsp:spPr>
        <a:xfrm>
          <a:off x="897245" y="1132780"/>
          <a:ext cx="8445534" cy="566390"/>
        </a:xfrm>
        <a:prstGeom prst="rect">
          <a:avLst/>
        </a:prstGeom>
        <a:gradFill rotWithShape="0">
          <a:gsLst>
            <a:gs pos="0">
              <a:schemeClr val="accent5">
                <a:hueOff val="-1470669"/>
                <a:satOff val="-2046"/>
                <a:lumOff val="-78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470669"/>
                <a:satOff val="-2046"/>
                <a:lumOff val="-78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470669"/>
                <a:satOff val="-2046"/>
                <a:lumOff val="-78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9572" tIns="50800" rIns="50800" bIns="508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0" kern="1200" dirty="0">
              <a:solidFill>
                <a:schemeClr val="bg1"/>
              </a:solidFill>
            </a:rPr>
            <a:t>Población de mujeres asintomática</a:t>
          </a:r>
        </a:p>
      </dsp:txBody>
      <dsp:txXfrm>
        <a:off x="897245" y="1132780"/>
        <a:ext cx="8445534" cy="566390"/>
      </dsp:txXfrm>
    </dsp:sp>
    <dsp:sp modelId="{AC047289-820E-462F-827A-53DCC65D8F7D}">
      <dsp:nvSpPr>
        <dsp:cNvPr id="0" name=""/>
        <dsp:cNvSpPr/>
      </dsp:nvSpPr>
      <dsp:spPr>
        <a:xfrm>
          <a:off x="543251" y="1061981"/>
          <a:ext cx="707987" cy="7079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1470669"/>
              <a:satOff val="-2046"/>
              <a:lumOff val="-78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9D4193D-8F24-4E7E-B0E3-4B90B4AC3FF4}">
      <dsp:nvSpPr>
        <dsp:cNvPr id="0" name=""/>
        <dsp:cNvSpPr/>
      </dsp:nvSpPr>
      <dsp:spPr>
        <a:xfrm>
          <a:off x="1110287" y="1982258"/>
          <a:ext cx="8232492" cy="566390"/>
        </a:xfrm>
        <a:prstGeom prst="rect">
          <a:avLst/>
        </a:prstGeom>
        <a:gradFill rotWithShape="0">
          <a:gsLst>
            <a:gs pos="0">
              <a:schemeClr val="accent5">
                <a:hueOff val="-2941338"/>
                <a:satOff val="-4091"/>
                <a:lumOff val="-156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941338"/>
                <a:satOff val="-4091"/>
                <a:lumOff val="-156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941338"/>
                <a:satOff val="-4091"/>
                <a:lumOff val="-156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9572" tIns="50800" rIns="50800" bIns="508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0" kern="1200" dirty="0">
              <a:solidFill>
                <a:schemeClr val="bg1"/>
              </a:solidFill>
            </a:rPr>
            <a:t>Cambios celulares de cuello uterino </a:t>
          </a:r>
        </a:p>
      </dsp:txBody>
      <dsp:txXfrm>
        <a:off x="1110287" y="1982258"/>
        <a:ext cx="8232492" cy="566390"/>
      </dsp:txXfrm>
    </dsp:sp>
    <dsp:sp modelId="{2E418D82-C98E-4687-9C6B-B318E08EE550}">
      <dsp:nvSpPr>
        <dsp:cNvPr id="0" name=""/>
        <dsp:cNvSpPr/>
      </dsp:nvSpPr>
      <dsp:spPr>
        <a:xfrm>
          <a:off x="756293" y="1911459"/>
          <a:ext cx="707987" cy="7079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2941338"/>
              <a:satOff val="-4091"/>
              <a:lumOff val="-1569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A1497CA-193E-4C10-ACE7-9EB51C4CE75E}">
      <dsp:nvSpPr>
        <dsp:cNvPr id="0" name=""/>
        <dsp:cNvSpPr/>
      </dsp:nvSpPr>
      <dsp:spPr>
        <a:xfrm>
          <a:off x="1110287" y="2831198"/>
          <a:ext cx="8232492" cy="566390"/>
        </a:xfrm>
        <a:prstGeom prst="rect">
          <a:avLst/>
        </a:prstGeom>
        <a:gradFill rotWithShape="0">
          <a:gsLst>
            <a:gs pos="0">
              <a:schemeClr val="accent5">
                <a:hueOff val="-4412007"/>
                <a:satOff val="-6137"/>
                <a:lumOff val="-2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412007"/>
                <a:satOff val="-6137"/>
                <a:lumOff val="-2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412007"/>
                <a:satOff val="-6137"/>
                <a:lumOff val="-2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9572" tIns="50800" rIns="50800" bIns="508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0" kern="1200" dirty="0">
              <a:solidFill>
                <a:schemeClr val="bg1"/>
              </a:solidFill>
            </a:rPr>
            <a:t>Lesiones pre-cancerosas o cáncer en estadios tempranos</a:t>
          </a:r>
        </a:p>
      </dsp:txBody>
      <dsp:txXfrm>
        <a:off x="1110287" y="2831198"/>
        <a:ext cx="8232492" cy="566390"/>
      </dsp:txXfrm>
    </dsp:sp>
    <dsp:sp modelId="{9AC7F85D-5F30-4081-955B-F40E2A5E6A37}">
      <dsp:nvSpPr>
        <dsp:cNvPr id="0" name=""/>
        <dsp:cNvSpPr/>
      </dsp:nvSpPr>
      <dsp:spPr>
        <a:xfrm>
          <a:off x="756293" y="2760399"/>
          <a:ext cx="707987" cy="7079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4412007"/>
              <a:satOff val="-6137"/>
              <a:lumOff val="-235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C32ADF9-8216-4223-AD0B-F202F50EE477}">
      <dsp:nvSpPr>
        <dsp:cNvPr id="0" name=""/>
        <dsp:cNvSpPr/>
      </dsp:nvSpPr>
      <dsp:spPr>
        <a:xfrm>
          <a:off x="897245" y="3680676"/>
          <a:ext cx="8445534" cy="566390"/>
        </a:xfrm>
        <a:prstGeom prst="rect">
          <a:avLst/>
        </a:prstGeom>
        <a:gradFill rotWithShape="0">
          <a:gsLst>
            <a:gs pos="0">
              <a:schemeClr val="accent5">
                <a:hueOff val="-5882676"/>
                <a:satOff val="-8182"/>
                <a:lumOff val="-313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882676"/>
                <a:satOff val="-8182"/>
                <a:lumOff val="-313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882676"/>
                <a:satOff val="-8182"/>
                <a:lumOff val="-313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9572" tIns="50800" rIns="50800" bIns="508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0" kern="1200" dirty="0">
              <a:solidFill>
                <a:schemeClr val="bg1"/>
              </a:solidFill>
            </a:rPr>
            <a:t>Generar un tratamiento preventivo o una mayor tasa de curación </a:t>
          </a:r>
        </a:p>
      </dsp:txBody>
      <dsp:txXfrm>
        <a:off x="897245" y="3680676"/>
        <a:ext cx="8445534" cy="566390"/>
      </dsp:txXfrm>
    </dsp:sp>
    <dsp:sp modelId="{A0B2EFB3-7A2A-4490-B68A-125ADF4761DE}">
      <dsp:nvSpPr>
        <dsp:cNvPr id="0" name=""/>
        <dsp:cNvSpPr/>
      </dsp:nvSpPr>
      <dsp:spPr>
        <a:xfrm>
          <a:off x="543251" y="3609877"/>
          <a:ext cx="707987" cy="7079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5882676"/>
              <a:satOff val="-8182"/>
              <a:lumOff val="-313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0391D7D-B39B-4F3C-9E75-F2EED63CB69B}">
      <dsp:nvSpPr>
        <dsp:cNvPr id="0" name=""/>
        <dsp:cNvSpPr/>
      </dsp:nvSpPr>
      <dsp:spPr>
        <a:xfrm>
          <a:off x="431350" y="4530153"/>
          <a:ext cx="8911429" cy="566390"/>
        </a:xfrm>
        <a:prstGeom prst="rec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9572" tIns="50800" rIns="50800" bIns="508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0" kern="1200" dirty="0">
              <a:solidFill>
                <a:schemeClr val="bg1"/>
              </a:solidFill>
            </a:rPr>
            <a:t>Reducción en la mortalidad por cáncer</a:t>
          </a:r>
        </a:p>
      </dsp:txBody>
      <dsp:txXfrm>
        <a:off x="431350" y="4530153"/>
        <a:ext cx="8911429" cy="566390"/>
      </dsp:txXfrm>
    </dsp:sp>
    <dsp:sp modelId="{FE828D25-D686-428A-AB67-F98E7951C6A9}">
      <dsp:nvSpPr>
        <dsp:cNvPr id="0" name=""/>
        <dsp:cNvSpPr/>
      </dsp:nvSpPr>
      <dsp:spPr>
        <a:xfrm>
          <a:off x="77356" y="4459355"/>
          <a:ext cx="707987" cy="7079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3EAF07-25FD-4970-8FCD-5A439FADBB19}">
      <dsp:nvSpPr>
        <dsp:cNvPr id="0" name=""/>
        <dsp:cNvSpPr/>
      </dsp:nvSpPr>
      <dsp:spPr>
        <a:xfrm>
          <a:off x="4289" y="0"/>
          <a:ext cx="4126089" cy="5526151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200" b="1" kern="1200" dirty="0">
              <a:solidFill>
                <a:schemeClr val="tx1"/>
              </a:solidFill>
              <a:latin typeface="Bradley Hand ITC" panose="03070402050302030203" pitchFamily="66" charset="0"/>
            </a:rPr>
            <a:t>Técnicas de inspección visual y tratamiento inmediato</a:t>
          </a:r>
        </a:p>
      </dsp:txBody>
      <dsp:txXfrm>
        <a:off x="4289" y="0"/>
        <a:ext cx="4126089" cy="1657845"/>
      </dsp:txXfrm>
    </dsp:sp>
    <dsp:sp modelId="{9770265A-9ACF-4B9F-9BCD-1D50506E54EC}">
      <dsp:nvSpPr>
        <dsp:cNvPr id="0" name=""/>
        <dsp:cNvSpPr/>
      </dsp:nvSpPr>
      <dsp:spPr>
        <a:xfrm>
          <a:off x="416898" y="1658317"/>
          <a:ext cx="3300871" cy="10856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solidFill>
                <a:schemeClr val="bg1"/>
              </a:solidFill>
            </a:rPr>
            <a:t>Identificación de lesiones de bajo y alto grado mediante el uso de ácido acético diluido </a:t>
          </a:r>
        </a:p>
      </dsp:txBody>
      <dsp:txXfrm>
        <a:off x="448696" y="1690115"/>
        <a:ext cx="3237275" cy="1022071"/>
      </dsp:txXfrm>
    </dsp:sp>
    <dsp:sp modelId="{2EAAD748-4684-4B1E-A6AE-C843B0C716A9}">
      <dsp:nvSpPr>
        <dsp:cNvPr id="0" name=""/>
        <dsp:cNvSpPr/>
      </dsp:nvSpPr>
      <dsp:spPr>
        <a:xfrm>
          <a:off x="416898" y="2911010"/>
          <a:ext cx="3300871" cy="10856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838336"/>
                <a:satOff val="-2557"/>
                <a:lumOff val="-9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838336"/>
                <a:satOff val="-2557"/>
                <a:lumOff val="-9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838336"/>
                <a:satOff val="-2557"/>
                <a:lumOff val="-9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solidFill>
                <a:schemeClr val="bg1"/>
              </a:solidFill>
            </a:rPr>
            <a:t>30 hasta los 50 años de edad</a:t>
          </a:r>
        </a:p>
      </dsp:txBody>
      <dsp:txXfrm>
        <a:off x="448696" y="2942808"/>
        <a:ext cx="3237275" cy="1022071"/>
      </dsp:txXfrm>
    </dsp:sp>
    <dsp:sp modelId="{25D2DA5C-5123-40A7-ACC8-1BF465B9BC57}">
      <dsp:nvSpPr>
        <dsp:cNvPr id="0" name=""/>
        <dsp:cNvSpPr/>
      </dsp:nvSpPr>
      <dsp:spPr>
        <a:xfrm>
          <a:off x="416898" y="4163703"/>
          <a:ext cx="3300871" cy="10856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solidFill>
                <a:schemeClr val="bg1"/>
              </a:solidFill>
            </a:rPr>
            <a:t>Negativo volver a realizar a los 3 años </a:t>
          </a:r>
        </a:p>
      </dsp:txBody>
      <dsp:txXfrm>
        <a:off x="448696" y="4195501"/>
        <a:ext cx="3237275" cy="1022071"/>
      </dsp:txXfrm>
    </dsp:sp>
    <dsp:sp modelId="{BCE87C5D-3061-4D6F-B183-2780AB9ED645}">
      <dsp:nvSpPr>
        <dsp:cNvPr id="0" name=""/>
        <dsp:cNvSpPr/>
      </dsp:nvSpPr>
      <dsp:spPr>
        <a:xfrm>
          <a:off x="4439835" y="0"/>
          <a:ext cx="4126089" cy="5526151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200" b="1" kern="1200" dirty="0">
              <a:solidFill>
                <a:schemeClr val="tx1"/>
              </a:solidFill>
              <a:latin typeface="Bradley Hand ITC" panose="03070402050302030203" pitchFamily="66" charset="0"/>
            </a:rPr>
            <a:t>Pruebas de biología molecular</a:t>
          </a:r>
        </a:p>
      </dsp:txBody>
      <dsp:txXfrm>
        <a:off x="4439835" y="0"/>
        <a:ext cx="4126089" cy="1657845"/>
      </dsp:txXfrm>
    </dsp:sp>
    <dsp:sp modelId="{4725E187-A0D7-49F0-BFFC-C555D195FE1C}">
      <dsp:nvSpPr>
        <dsp:cNvPr id="0" name=""/>
        <dsp:cNvSpPr/>
      </dsp:nvSpPr>
      <dsp:spPr>
        <a:xfrm>
          <a:off x="4852444" y="1659464"/>
          <a:ext cx="3300871" cy="16662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5515009"/>
                <a:satOff val="-7671"/>
                <a:lumOff val="-294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515009"/>
                <a:satOff val="-7671"/>
                <a:lumOff val="-294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515009"/>
                <a:satOff val="-7671"/>
                <a:lumOff val="-294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solidFill>
                <a:schemeClr val="bg1"/>
              </a:solidFill>
            </a:rPr>
            <a:t>Técnicas de laboratorio altamente sensibles y reproducibles para detectar los tipos de VPH de alto riesgo (VPH-AR)</a:t>
          </a:r>
        </a:p>
      </dsp:txBody>
      <dsp:txXfrm>
        <a:off x="4901246" y="1708266"/>
        <a:ext cx="3203267" cy="1568606"/>
      </dsp:txXfrm>
    </dsp:sp>
    <dsp:sp modelId="{272D7846-3B55-4396-A011-934D9869BEA1}">
      <dsp:nvSpPr>
        <dsp:cNvPr id="0" name=""/>
        <dsp:cNvSpPr/>
      </dsp:nvSpPr>
      <dsp:spPr>
        <a:xfrm>
          <a:off x="4852444" y="3582014"/>
          <a:ext cx="3300871" cy="16662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solidFill>
                <a:schemeClr val="bg1"/>
              </a:solidFill>
            </a:rPr>
            <a:t>VPH 16 y 18</a:t>
          </a:r>
        </a:p>
      </dsp:txBody>
      <dsp:txXfrm>
        <a:off x="4901246" y="3630816"/>
        <a:ext cx="3203267" cy="15686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7002E3-1E15-45CF-958E-DA4AC29F9C6D}">
      <dsp:nvSpPr>
        <dsp:cNvPr id="0" name=""/>
        <dsp:cNvSpPr/>
      </dsp:nvSpPr>
      <dsp:spPr>
        <a:xfrm>
          <a:off x="0" y="451929"/>
          <a:ext cx="4732020" cy="473202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01A6DDB-713F-4A9B-BD80-F0E644BC7C6B}">
      <dsp:nvSpPr>
        <dsp:cNvPr id="0" name=""/>
        <dsp:cNvSpPr/>
      </dsp:nvSpPr>
      <dsp:spPr>
        <a:xfrm>
          <a:off x="2366010" y="451929"/>
          <a:ext cx="5520689" cy="473202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/>
            <a:t>No generó recomendaciones respecto a pruebas diferentes a la citología</a:t>
          </a:r>
        </a:p>
      </dsp:txBody>
      <dsp:txXfrm>
        <a:off x="2366010" y="451929"/>
        <a:ext cx="5520689" cy="1005554"/>
      </dsp:txXfrm>
    </dsp:sp>
    <dsp:sp modelId="{4D4A94F9-EADF-4DC3-8446-400A91EE2892}">
      <dsp:nvSpPr>
        <dsp:cNvPr id="0" name=""/>
        <dsp:cNvSpPr/>
      </dsp:nvSpPr>
      <dsp:spPr>
        <a:xfrm>
          <a:off x="621077" y="1457483"/>
          <a:ext cx="3489864" cy="348986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-2451115"/>
                <a:satOff val="-3409"/>
                <a:lumOff val="-1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451115"/>
                <a:satOff val="-3409"/>
                <a:lumOff val="-1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451115"/>
                <a:satOff val="-3409"/>
                <a:lumOff val="-1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98DAFE4-52AD-49CD-8BAE-CAC84BA3947C}">
      <dsp:nvSpPr>
        <dsp:cNvPr id="0" name=""/>
        <dsp:cNvSpPr/>
      </dsp:nvSpPr>
      <dsp:spPr>
        <a:xfrm>
          <a:off x="2366010" y="1457483"/>
          <a:ext cx="5520689" cy="34898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/>
            <a:t>La mayoría de los estudios de pruebas de ADN-VPH hay reducción en las lesiones pre-cancerosas</a:t>
          </a:r>
        </a:p>
      </dsp:txBody>
      <dsp:txXfrm>
        <a:off x="2366010" y="1457483"/>
        <a:ext cx="5520689" cy="1005554"/>
      </dsp:txXfrm>
    </dsp:sp>
    <dsp:sp modelId="{2D07E76F-8157-4203-9C17-3821D4B6D75F}">
      <dsp:nvSpPr>
        <dsp:cNvPr id="0" name=""/>
        <dsp:cNvSpPr/>
      </dsp:nvSpPr>
      <dsp:spPr>
        <a:xfrm>
          <a:off x="1242155" y="2463038"/>
          <a:ext cx="2247709" cy="224770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-4902230"/>
                <a:satOff val="-6819"/>
                <a:lumOff val="-26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902230"/>
                <a:satOff val="-6819"/>
                <a:lumOff val="-26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902230"/>
                <a:satOff val="-6819"/>
                <a:lumOff val="-26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18ED484-8A89-4941-BD4C-A23C6A89A214}">
      <dsp:nvSpPr>
        <dsp:cNvPr id="0" name=""/>
        <dsp:cNvSpPr/>
      </dsp:nvSpPr>
      <dsp:spPr>
        <a:xfrm>
          <a:off x="2366010" y="2463038"/>
          <a:ext cx="5520689" cy="224770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4902230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/>
            <a:t>Las pruebas de ADN-VPH, con una reducción del riesgo de mortalidad de  41% sobre la citología </a:t>
          </a:r>
        </a:p>
      </dsp:txBody>
      <dsp:txXfrm>
        <a:off x="2366010" y="2463038"/>
        <a:ext cx="5520689" cy="1005554"/>
      </dsp:txXfrm>
    </dsp:sp>
    <dsp:sp modelId="{79B4CB71-0B40-4499-A195-E4FF576C98E1}">
      <dsp:nvSpPr>
        <dsp:cNvPr id="0" name=""/>
        <dsp:cNvSpPr/>
      </dsp:nvSpPr>
      <dsp:spPr>
        <a:xfrm>
          <a:off x="1863232" y="3468592"/>
          <a:ext cx="1005554" cy="100555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D0E3645-F1BE-423D-8597-DE0893D60220}">
      <dsp:nvSpPr>
        <dsp:cNvPr id="0" name=""/>
        <dsp:cNvSpPr/>
      </dsp:nvSpPr>
      <dsp:spPr>
        <a:xfrm>
          <a:off x="2366010" y="3468592"/>
          <a:ext cx="5520689" cy="100555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/>
            <a:t>La guía de la CTFPHC recomienda el uso de citología cervical mujeres asintomática, con vida sexual activa, </a:t>
          </a:r>
        </a:p>
      </dsp:txBody>
      <dsp:txXfrm>
        <a:off x="2366010" y="3468592"/>
        <a:ext cx="5520689" cy="100555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D47621-6058-4C33-B9F4-4D9279B75721}">
      <dsp:nvSpPr>
        <dsp:cNvPr id="0" name=""/>
        <dsp:cNvSpPr/>
      </dsp:nvSpPr>
      <dsp:spPr>
        <a:xfrm>
          <a:off x="650995" y="0"/>
          <a:ext cx="7377950" cy="4351338"/>
        </a:xfrm>
        <a:prstGeom prst="rightArrow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8EA02063-C1BF-4D11-ADF5-523701741546}">
      <dsp:nvSpPr>
        <dsp:cNvPr id="0" name=""/>
        <dsp:cNvSpPr/>
      </dsp:nvSpPr>
      <dsp:spPr>
        <a:xfrm>
          <a:off x="4344" y="1305401"/>
          <a:ext cx="2089458" cy="174053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700" kern="1200" dirty="0">
              <a:solidFill>
                <a:schemeClr val="bg1"/>
              </a:solidFill>
            </a:rPr>
            <a:t>Pruebas de ADN-VPH  negativo </a:t>
          </a:r>
        </a:p>
      </dsp:txBody>
      <dsp:txXfrm>
        <a:off x="89310" y="1390367"/>
        <a:ext cx="1919526" cy="1570603"/>
      </dsp:txXfrm>
    </dsp:sp>
    <dsp:sp modelId="{7AD06DE7-63FD-4C48-9D68-55B5DF90F6B4}">
      <dsp:nvSpPr>
        <dsp:cNvPr id="0" name=""/>
        <dsp:cNvSpPr/>
      </dsp:nvSpPr>
      <dsp:spPr>
        <a:xfrm>
          <a:off x="2198275" y="1305401"/>
          <a:ext cx="2089458" cy="1740535"/>
        </a:xfrm>
        <a:prstGeom prst="roundRect">
          <a:avLst/>
        </a:prstGeom>
        <a:gradFill rotWithShape="0">
          <a:gsLst>
            <a:gs pos="0">
              <a:schemeClr val="accent5">
                <a:hueOff val="-2451115"/>
                <a:satOff val="-3409"/>
                <a:lumOff val="-1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451115"/>
                <a:satOff val="-3409"/>
                <a:lumOff val="-1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451115"/>
                <a:satOff val="-3409"/>
                <a:lumOff val="-1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700" kern="1200" dirty="0">
              <a:solidFill>
                <a:schemeClr val="bg1"/>
              </a:solidFill>
            </a:rPr>
            <a:t>Seguimiento de 6 años</a:t>
          </a:r>
        </a:p>
      </dsp:txBody>
      <dsp:txXfrm>
        <a:off x="2283241" y="1390367"/>
        <a:ext cx="1919526" cy="1570603"/>
      </dsp:txXfrm>
    </dsp:sp>
    <dsp:sp modelId="{99ACA403-D6AA-4B7F-AB2D-C97D59BD174A}">
      <dsp:nvSpPr>
        <dsp:cNvPr id="0" name=""/>
        <dsp:cNvSpPr/>
      </dsp:nvSpPr>
      <dsp:spPr>
        <a:xfrm>
          <a:off x="4392207" y="1305401"/>
          <a:ext cx="2089458" cy="1740535"/>
        </a:xfrm>
        <a:prstGeom prst="roundRect">
          <a:avLst/>
        </a:prstGeom>
        <a:gradFill rotWithShape="0">
          <a:gsLst>
            <a:gs pos="0">
              <a:schemeClr val="accent5">
                <a:hueOff val="-4902230"/>
                <a:satOff val="-6819"/>
                <a:lumOff val="-26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902230"/>
                <a:satOff val="-6819"/>
                <a:lumOff val="-26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902230"/>
                <a:satOff val="-6819"/>
                <a:lumOff val="-26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700" kern="1200" dirty="0">
              <a:solidFill>
                <a:schemeClr val="bg1"/>
              </a:solidFill>
            </a:rPr>
            <a:t>Mujeres con citología positiva y VPH negativo tuvieron una incidencia  para NIC 3 o mayor 2,7%</a:t>
          </a:r>
        </a:p>
      </dsp:txBody>
      <dsp:txXfrm>
        <a:off x="4477173" y="1390367"/>
        <a:ext cx="1919526" cy="1570603"/>
      </dsp:txXfrm>
    </dsp:sp>
    <dsp:sp modelId="{DA0239D0-2566-4F52-BD9E-A7B62B3B68E2}">
      <dsp:nvSpPr>
        <dsp:cNvPr id="0" name=""/>
        <dsp:cNvSpPr/>
      </dsp:nvSpPr>
      <dsp:spPr>
        <a:xfrm>
          <a:off x="6586139" y="1305401"/>
          <a:ext cx="2089458" cy="1740535"/>
        </a:xfrm>
        <a:prstGeom prst="roundRec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700" kern="1200" dirty="0">
              <a:solidFill>
                <a:schemeClr val="bg1"/>
              </a:solidFill>
            </a:rPr>
            <a:t>Mujeres con citología negativa y VPH negativo tuvieron bajo riesgo de futuro NIC 3 o mayor</a:t>
          </a:r>
        </a:p>
      </dsp:txBody>
      <dsp:txXfrm>
        <a:off x="6671105" y="1390367"/>
        <a:ext cx="1919526" cy="157060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6D6139-0D51-4433-8852-75B8526328D6}">
      <dsp:nvSpPr>
        <dsp:cNvPr id="0" name=""/>
        <dsp:cNvSpPr/>
      </dsp:nvSpPr>
      <dsp:spPr>
        <a:xfrm>
          <a:off x="7731" y="62979"/>
          <a:ext cx="2310806" cy="26538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700" kern="1200"/>
            <a:t>Se recomienda el uso de pruebas de ADN-VPH que detecten los tipos virales de alto riesgo para la tamización de cáncer de cuello uterino en población general</a:t>
          </a:r>
          <a:endParaRPr lang="es-CO" sz="1700" kern="1200" dirty="0"/>
        </a:p>
      </dsp:txBody>
      <dsp:txXfrm>
        <a:off x="75412" y="130660"/>
        <a:ext cx="2175444" cy="2518455"/>
      </dsp:txXfrm>
    </dsp:sp>
    <dsp:sp modelId="{5D37B097-90B5-46D3-BC6B-04A0CFE1AB2D}">
      <dsp:nvSpPr>
        <dsp:cNvPr id="0" name=""/>
        <dsp:cNvSpPr/>
      </dsp:nvSpPr>
      <dsp:spPr>
        <a:xfrm>
          <a:off x="2549618" y="1103347"/>
          <a:ext cx="489891" cy="57308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400" kern="1200">
            <a:solidFill>
              <a:schemeClr val="tx1"/>
            </a:solidFill>
          </a:endParaRPr>
        </a:p>
      </dsp:txBody>
      <dsp:txXfrm>
        <a:off x="2549618" y="1217963"/>
        <a:ext cx="342924" cy="343848"/>
      </dsp:txXfrm>
    </dsp:sp>
    <dsp:sp modelId="{FE81884B-12B2-464D-988A-7CE513B1F3D6}">
      <dsp:nvSpPr>
        <dsp:cNvPr id="0" name=""/>
        <dsp:cNvSpPr/>
      </dsp:nvSpPr>
      <dsp:spPr>
        <a:xfrm>
          <a:off x="3242860" y="62979"/>
          <a:ext cx="2310806" cy="26538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700" kern="1200"/>
            <a:t>Se recomienda el uso de citología de cuello uterino para la clasificación diagnóstica de las pacientes positivas a la tamización con pruebas de ADN-VPH</a:t>
          </a:r>
          <a:endParaRPr lang="es-CO" sz="1700" kern="1200" dirty="0"/>
        </a:p>
      </dsp:txBody>
      <dsp:txXfrm>
        <a:off x="3310541" y="130660"/>
        <a:ext cx="2175444" cy="2518455"/>
      </dsp:txXfrm>
    </dsp:sp>
    <dsp:sp modelId="{0C8D920E-DEB4-4E54-BA1F-E3496136A7CC}">
      <dsp:nvSpPr>
        <dsp:cNvPr id="0" name=""/>
        <dsp:cNvSpPr/>
      </dsp:nvSpPr>
      <dsp:spPr>
        <a:xfrm>
          <a:off x="5784748" y="1103347"/>
          <a:ext cx="489891" cy="57308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350915"/>
                <a:satOff val="-3215"/>
                <a:lumOff val="2775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350915"/>
                <a:satOff val="-3215"/>
                <a:lumOff val="2775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350915"/>
                <a:satOff val="-3215"/>
                <a:lumOff val="2775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400" kern="1200">
            <a:solidFill>
              <a:schemeClr val="tx1"/>
            </a:solidFill>
          </a:endParaRPr>
        </a:p>
      </dsp:txBody>
      <dsp:txXfrm>
        <a:off x="5784748" y="1217963"/>
        <a:ext cx="342924" cy="343848"/>
      </dsp:txXfrm>
    </dsp:sp>
    <dsp:sp modelId="{CF32712B-35FF-43A9-B8E5-57623A68AFBD}">
      <dsp:nvSpPr>
        <dsp:cNvPr id="0" name=""/>
        <dsp:cNvSpPr/>
      </dsp:nvSpPr>
      <dsp:spPr>
        <a:xfrm>
          <a:off x="6477990" y="62979"/>
          <a:ext cx="2310806" cy="26538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700" kern="1200"/>
            <a:t>Se sugiere iniciar la tamización con pruebas de ADN-VPH a los 30 años de edad y finalizarla a los 65 años de edad, con el fin de reducir la incidencia y la mortalidad por cáncer de cuello uterino invasivo.</a:t>
          </a:r>
          <a:endParaRPr lang="es-CO" sz="1700" kern="1200" dirty="0"/>
        </a:p>
      </dsp:txBody>
      <dsp:txXfrm>
        <a:off x="6545671" y="130660"/>
        <a:ext cx="2175444" cy="251845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35BDE2-C20D-47E4-89C0-435F6D8DB563}">
      <dsp:nvSpPr>
        <dsp:cNvPr id="0" name=""/>
        <dsp:cNvSpPr/>
      </dsp:nvSpPr>
      <dsp:spPr>
        <a:xfrm>
          <a:off x="7677" y="143433"/>
          <a:ext cx="2294592" cy="25406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/>
            <a:t>Se sugiere realizar la tamización con pruebas de ADN-VPH en población general cada cinco años ante resultados negativos </a:t>
          </a:r>
        </a:p>
      </dsp:txBody>
      <dsp:txXfrm>
        <a:off x="74883" y="210639"/>
        <a:ext cx="2160180" cy="2406249"/>
      </dsp:txXfrm>
    </dsp:sp>
    <dsp:sp modelId="{87DD2EA0-3650-42B0-B5BE-BA627F80A692}">
      <dsp:nvSpPr>
        <dsp:cNvPr id="0" name=""/>
        <dsp:cNvSpPr/>
      </dsp:nvSpPr>
      <dsp:spPr>
        <a:xfrm>
          <a:off x="2531728" y="1129234"/>
          <a:ext cx="486453" cy="56905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shade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400" kern="1200">
            <a:solidFill>
              <a:schemeClr val="tx1"/>
            </a:solidFill>
          </a:endParaRPr>
        </a:p>
      </dsp:txBody>
      <dsp:txXfrm>
        <a:off x="2531728" y="1243046"/>
        <a:ext cx="340517" cy="341434"/>
      </dsp:txXfrm>
    </dsp:sp>
    <dsp:sp modelId="{1676AFA3-3BF1-42A0-813A-00F4E54CAE92}">
      <dsp:nvSpPr>
        <dsp:cNvPr id="0" name=""/>
        <dsp:cNvSpPr/>
      </dsp:nvSpPr>
      <dsp:spPr>
        <a:xfrm>
          <a:off x="3220106" y="143433"/>
          <a:ext cx="2294592" cy="25406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20000"/>
                <a:satMod val="103000"/>
                <a:lumMod val="102000"/>
                <a:tint val="94000"/>
              </a:schemeClr>
            </a:gs>
            <a:gs pos="50000">
              <a:schemeClr val="accent6">
                <a:alpha val="90000"/>
                <a:hueOff val="0"/>
                <a:satOff val="0"/>
                <a:lumOff val="0"/>
                <a:alphaOff val="-20000"/>
                <a:satMod val="110000"/>
                <a:lumMod val="100000"/>
                <a:shade val="1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2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/>
            <a:t>Se sugiere realizar la tamización con citología en mujeres menores de 30 años, desde los 25 años de edad, y en intervalos de cada 3 años ante resultados negativos</a:t>
          </a:r>
          <a:endParaRPr lang="es-CO" sz="1800" kern="1200" dirty="0"/>
        </a:p>
      </dsp:txBody>
      <dsp:txXfrm>
        <a:off x="3287312" y="210639"/>
        <a:ext cx="2160180" cy="2406249"/>
      </dsp:txXfrm>
    </dsp:sp>
    <dsp:sp modelId="{E3D9A1B9-A10E-4557-BE6E-45C506F71714}">
      <dsp:nvSpPr>
        <dsp:cNvPr id="0" name=""/>
        <dsp:cNvSpPr/>
      </dsp:nvSpPr>
      <dsp:spPr>
        <a:xfrm>
          <a:off x="5744158" y="1129234"/>
          <a:ext cx="486453" cy="56905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shade val="90000"/>
                <a:hueOff val="379870"/>
                <a:satOff val="-15173"/>
                <a:lumOff val="3519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90000"/>
                <a:hueOff val="379870"/>
                <a:satOff val="-15173"/>
                <a:lumOff val="3519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90000"/>
                <a:hueOff val="379870"/>
                <a:satOff val="-15173"/>
                <a:lumOff val="3519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400" kern="1200">
            <a:solidFill>
              <a:schemeClr val="tx1"/>
            </a:solidFill>
          </a:endParaRPr>
        </a:p>
      </dsp:txBody>
      <dsp:txXfrm>
        <a:off x="5744158" y="1243046"/>
        <a:ext cx="340517" cy="341434"/>
      </dsp:txXfrm>
    </dsp:sp>
    <dsp:sp modelId="{641CBC96-64A9-41C1-9C58-DF7365BC78C8}">
      <dsp:nvSpPr>
        <dsp:cNvPr id="0" name=""/>
        <dsp:cNvSpPr/>
      </dsp:nvSpPr>
      <dsp:spPr>
        <a:xfrm>
          <a:off x="6432536" y="143433"/>
          <a:ext cx="2294592" cy="25406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6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/>
            <a:t>Se recomienda realizar la tamización con pruebas de inspección visual con ácido acético y lugol, seguido de tratamiento inmediato ante resultados positivos </a:t>
          </a:r>
          <a:endParaRPr lang="es-CO" sz="1800" kern="1200" dirty="0"/>
        </a:p>
      </dsp:txBody>
      <dsp:txXfrm>
        <a:off x="6499742" y="210639"/>
        <a:ext cx="2160180" cy="240624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F302FC-82DF-4262-90A2-FC8433F37CA8}">
      <dsp:nvSpPr>
        <dsp:cNvPr id="0" name=""/>
        <dsp:cNvSpPr/>
      </dsp:nvSpPr>
      <dsp:spPr>
        <a:xfrm rot="5326646">
          <a:off x="-240917" y="1416711"/>
          <a:ext cx="2196846" cy="26566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694B1DB-334B-4EFF-BA58-2CA5BD6CEEB4}">
      <dsp:nvSpPr>
        <dsp:cNvPr id="0" name=""/>
        <dsp:cNvSpPr/>
      </dsp:nvSpPr>
      <dsp:spPr>
        <a:xfrm>
          <a:off x="239031" y="14018"/>
          <a:ext cx="2951852" cy="17711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700" kern="1200" dirty="0">
              <a:solidFill>
                <a:schemeClr val="bg1"/>
              </a:solidFill>
            </a:rPr>
            <a:t>Ca cuello uterino</a:t>
          </a:r>
        </a:p>
      </dsp:txBody>
      <dsp:txXfrm>
        <a:off x="290905" y="65892"/>
        <a:ext cx="2848104" cy="1667363"/>
      </dsp:txXfrm>
    </dsp:sp>
    <dsp:sp modelId="{C94B8F92-F141-4CAE-849E-C5F2A1E7FE77}">
      <dsp:nvSpPr>
        <dsp:cNvPr id="0" name=""/>
        <dsp:cNvSpPr/>
      </dsp:nvSpPr>
      <dsp:spPr>
        <a:xfrm rot="5400000">
          <a:off x="-216668" y="3621829"/>
          <a:ext cx="2204555" cy="265666"/>
        </a:xfrm>
        <a:prstGeom prst="rect">
          <a:avLst/>
        </a:prstGeom>
        <a:gradFill rotWithShape="0">
          <a:gsLst>
            <a:gs pos="0">
              <a:schemeClr val="accent5">
                <a:hueOff val="-1470669"/>
                <a:satOff val="-2046"/>
                <a:lumOff val="-78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1470669"/>
                <a:satOff val="-2046"/>
                <a:lumOff val="-78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1470669"/>
                <a:satOff val="-2046"/>
                <a:lumOff val="-78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B87813A-2CB7-473C-A690-A94BA1135F76}">
      <dsp:nvSpPr>
        <dsp:cNvPr id="0" name=""/>
        <dsp:cNvSpPr/>
      </dsp:nvSpPr>
      <dsp:spPr>
        <a:xfrm>
          <a:off x="290571" y="2215032"/>
          <a:ext cx="2951852" cy="17711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225557"/>
                <a:satOff val="-1705"/>
                <a:lumOff val="-65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1225557"/>
                <a:satOff val="-1705"/>
                <a:lumOff val="-65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1225557"/>
                <a:satOff val="-1705"/>
                <a:lumOff val="-65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700" kern="1200" dirty="0">
              <a:solidFill>
                <a:schemeClr val="bg1"/>
              </a:solidFill>
            </a:rPr>
            <a:t>1 a 12/10000</a:t>
          </a:r>
        </a:p>
      </dsp:txBody>
      <dsp:txXfrm>
        <a:off x="342445" y="2266906"/>
        <a:ext cx="2848104" cy="1667363"/>
      </dsp:txXfrm>
    </dsp:sp>
    <dsp:sp modelId="{B59F1F8B-3CA4-4956-B1F0-FDF02DB8F703}">
      <dsp:nvSpPr>
        <dsp:cNvPr id="0" name=""/>
        <dsp:cNvSpPr/>
      </dsp:nvSpPr>
      <dsp:spPr>
        <a:xfrm>
          <a:off x="890275" y="4728774"/>
          <a:ext cx="3916630" cy="265666"/>
        </a:xfrm>
        <a:prstGeom prst="rect">
          <a:avLst/>
        </a:prstGeom>
        <a:gradFill rotWithShape="0">
          <a:gsLst>
            <a:gs pos="0">
              <a:schemeClr val="accent5">
                <a:hueOff val="-2941338"/>
                <a:satOff val="-4091"/>
                <a:lumOff val="-156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2941338"/>
                <a:satOff val="-4091"/>
                <a:lumOff val="-156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2941338"/>
                <a:satOff val="-4091"/>
                <a:lumOff val="-156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B973F22-D76F-41E7-AFE7-66BA293057E7}">
      <dsp:nvSpPr>
        <dsp:cNvPr id="0" name=""/>
        <dsp:cNvSpPr/>
      </dsp:nvSpPr>
      <dsp:spPr>
        <a:xfrm>
          <a:off x="290571" y="4428922"/>
          <a:ext cx="2951852" cy="17711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2451115"/>
                <a:satOff val="-3409"/>
                <a:lumOff val="-130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2451115"/>
                <a:satOff val="-3409"/>
                <a:lumOff val="-130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2451115"/>
                <a:satOff val="-3409"/>
                <a:lumOff val="-130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700" kern="1200" dirty="0">
              <a:solidFill>
                <a:schemeClr val="bg1"/>
              </a:solidFill>
            </a:rPr>
            <a:t>Citologías anormales 5% al 8%</a:t>
          </a:r>
        </a:p>
      </dsp:txBody>
      <dsp:txXfrm>
        <a:off x="342445" y="4480796"/>
        <a:ext cx="2848104" cy="1667363"/>
      </dsp:txXfrm>
    </dsp:sp>
    <dsp:sp modelId="{CE61B79B-EE1A-4343-A189-68453C2B4DAB}">
      <dsp:nvSpPr>
        <dsp:cNvPr id="0" name=""/>
        <dsp:cNvSpPr/>
      </dsp:nvSpPr>
      <dsp:spPr>
        <a:xfrm rot="16200000">
          <a:off x="3709295" y="3621829"/>
          <a:ext cx="2204555" cy="265666"/>
        </a:xfrm>
        <a:prstGeom prst="rect">
          <a:avLst/>
        </a:prstGeom>
        <a:gradFill rotWithShape="0">
          <a:gsLst>
            <a:gs pos="0">
              <a:schemeClr val="accent5">
                <a:hueOff val="-4412007"/>
                <a:satOff val="-6137"/>
                <a:lumOff val="-235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4412007"/>
                <a:satOff val="-6137"/>
                <a:lumOff val="-235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4412007"/>
                <a:satOff val="-6137"/>
                <a:lumOff val="-235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951115E-8D25-4D41-9422-845B2798CDDD}">
      <dsp:nvSpPr>
        <dsp:cNvPr id="0" name=""/>
        <dsp:cNvSpPr/>
      </dsp:nvSpPr>
      <dsp:spPr>
        <a:xfrm>
          <a:off x="4216535" y="4428922"/>
          <a:ext cx="2951852" cy="17711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700" kern="1200" dirty="0">
              <a:solidFill>
                <a:schemeClr val="bg1"/>
              </a:solidFill>
            </a:rPr>
            <a:t>Manejo lesiones precancerosas</a:t>
          </a:r>
        </a:p>
      </dsp:txBody>
      <dsp:txXfrm>
        <a:off x="4268409" y="4480796"/>
        <a:ext cx="2848104" cy="1667363"/>
      </dsp:txXfrm>
    </dsp:sp>
    <dsp:sp modelId="{926769AF-32BF-4B81-BA64-CF93AF7BF307}">
      <dsp:nvSpPr>
        <dsp:cNvPr id="0" name=""/>
        <dsp:cNvSpPr/>
      </dsp:nvSpPr>
      <dsp:spPr>
        <a:xfrm rot="16200000">
          <a:off x="3709295" y="1407940"/>
          <a:ext cx="2204555" cy="265666"/>
        </a:xfrm>
        <a:prstGeom prst="rect">
          <a:avLst/>
        </a:prstGeom>
        <a:gradFill rotWithShape="0">
          <a:gsLst>
            <a:gs pos="0">
              <a:schemeClr val="accent5">
                <a:hueOff val="-5882676"/>
                <a:satOff val="-8182"/>
                <a:lumOff val="-313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5882676"/>
                <a:satOff val="-8182"/>
                <a:lumOff val="-313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5882676"/>
                <a:satOff val="-8182"/>
                <a:lumOff val="-313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BE31A36-8563-4F4C-B68B-243CA5B61FB7}">
      <dsp:nvSpPr>
        <dsp:cNvPr id="0" name=""/>
        <dsp:cNvSpPr/>
      </dsp:nvSpPr>
      <dsp:spPr>
        <a:xfrm>
          <a:off x="4216535" y="2215032"/>
          <a:ext cx="2951852" cy="17711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902230"/>
                <a:satOff val="-6819"/>
                <a:lumOff val="-261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4902230"/>
                <a:satOff val="-6819"/>
                <a:lumOff val="-261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4902230"/>
                <a:satOff val="-6819"/>
                <a:lumOff val="-261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700" kern="1200" dirty="0">
              <a:solidFill>
                <a:schemeClr val="bg1"/>
              </a:solidFill>
            </a:rPr>
            <a:t>NIC no progrese</a:t>
          </a:r>
        </a:p>
      </dsp:txBody>
      <dsp:txXfrm>
        <a:off x="4268409" y="2266906"/>
        <a:ext cx="2848104" cy="1667363"/>
      </dsp:txXfrm>
    </dsp:sp>
    <dsp:sp modelId="{91D3C199-FDDA-4BF5-823B-2232F63B42F2}">
      <dsp:nvSpPr>
        <dsp:cNvPr id="0" name=""/>
        <dsp:cNvSpPr/>
      </dsp:nvSpPr>
      <dsp:spPr>
        <a:xfrm>
          <a:off x="4816240" y="300995"/>
          <a:ext cx="3916630" cy="265666"/>
        </a:xfrm>
        <a:prstGeom prst="rec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C90CDB2-5A99-4E01-AC66-46D33BB2D023}">
      <dsp:nvSpPr>
        <dsp:cNvPr id="0" name=""/>
        <dsp:cNvSpPr/>
      </dsp:nvSpPr>
      <dsp:spPr>
        <a:xfrm>
          <a:off x="4216535" y="1143"/>
          <a:ext cx="2951852" cy="17711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6127787"/>
                <a:satOff val="-8523"/>
                <a:lumOff val="-326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6127787"/>
                <a:satOff val="-8523"/>
                <a:lumOff val="-326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6127787"/>
                <a:satOff val="-8523"/>
                <a:lumOff val="-326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700" kern="1200" dirty="0">
              <a:solidFill>
                <a:schemeClr val="bg1"/>
              </a:solidFill>
            </a:rPr>
            <a:t>Regresión espontanea</a:t>
          </a:r>
        </a:p>
      </dsp:txBody>
      <dsp:txXfrm>
        <a:off x="4268409" y="53017"/>
        <a:ext cx="2848104" cy="1667363"/>
      </dsp:txXfrm>
    </dsp:sp>
    <dsp:sp modelId="{556528DB-2CE9-4378-ACBC-809E0C211AA4}">
      <dsp:nvSpPr>
        <dsp:cNvPr id="0" name=""/>
        <dsp:cNvSpPr/>
      </dsp:nvSpPr>
      <dsp:spPr>
        <a:xfrm>
          <a:off x="8142499" y="1143"/>
          <a:ext cx="2951852" cy="17711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700" kern="1200" dirty="0">
              <a:solidFill>
                <a:schemeClr val="bg1"/>
              </a:solidFill>
            </a:rPr>
            <a:t>Hemorragia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700" kern="1200" dirty="0">
              <a:solidFill>
                <a:schemeClr val="bg1"/>
              </a:solidFill>
            </a:rPr>
            <a:t>Aborto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700" kern="1200" dirty="0">
              <a:solidFill>
                <a:schemeClr val="bg1"/>
              </a:solidFill>
            </a:rPr>
            <a:t>Parto pretermino</a:t>
          </a:r>
        </a:p>
      </dsp:txBody>
      <dsp:txXfrm>
        <a:off x="8194373" y="53017"/>
        <a:ext cx="2848104" cy="16673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BE5CC2-040E-4158-A25C-D8C76923736F}" type="datetimeFigureOut">
              <a:rPr lang="es-CO" smtClean="0"/>
              <a:t>26/09/2017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CC266-8D53-4937-A387-76BC728E54F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3560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23959-6D01-451C-AC26-BC35A77A8BA6}" type="slidenum">
              <a:rPr lang="es-CO" smtClean="0"/>
              <a:t>26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84260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23959-6D01-451C-AC26-BC35A77A8BA6}" type="slidenum">
              <a:rPr lang="es-CO" smtClean="0"/>
              <a:t>30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86839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CB6CB-D213-4E72-A7D9-F8BC0C10FAA8}" type="datetimeFigureOut">
              <a:rPr lang="es-CO" smtClean="0"/>
              <a:t>26/09/2017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BCD1D-7241-4427-A51B-C1514D0852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39014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CB6CB-D213-4E72-A7D9-F8BC0C10FAA8}" type="datetimeFigureOut">
              <a:rPr lang="es-CO" smtClean="0"/>
              <a:t>26/09/2017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BCD1D-7241-4427-A51B-C1514D0852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70571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CB6CB-D213-4E72-A7D9-F8BC0C10FAA8}" type="datetimeFigureOut">
              <a:rPr lang="es-CO" smtClean="0"/>
              <a:t>26/09/2017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BCD1D-7241-4427-A51B-C1514D0852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37991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CB6CB-D213-4E72-A7D9-F8BC0C10FAA8}" type="datetimeFigureOut">
              <a:rPr lang="es-CO" smtClean="0"/>
              <a:t>26/09/2017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BCD1D-7241-4427-A51B-C1514D0852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51555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CB6CB-D213-4E72-A7D9-F8BC0C10FAA8}" type="datetimeFigureOut">
              <a:rPr lang="es-CO" smtClean="0"/>
              <a:t>26/09/2017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BCD1D-7241-4427-A51B-C1514D0852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3277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CB6CB-D213-4E72-A7D9-F8BC0C10FAA8}" type="datetimeFigureOut">
              <a:rPr lang="es-CO" smtClean="0"/>
              <a:t>26/09/2017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BCD1D-7241-4427-A51B-C1514D0852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96597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CB6CB-D213-4E72-A7D9-F8BC0C10FAA8}" type="datetimeFigureOut">
              <a:rPr lang="es-CO" smtClean="0"/>
              <a:t>26/09/2017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BCD1D-7241-4427-A51B-C1514D0852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63928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CB6CB-D213-4E72-A7D9-F8BC0C10FAA8}" type="datetimeFigureOut">
              <a:rPr lang="es-CO" smtClean="0"/>
              <a:t>26/09/2017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BCD1D-7241-4427-A51B-C1514D0852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24154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CB6CB-D213-4E72-A7D9-F8BC0C10FAA8}" type="datetimeFigureOut">
              <a:rPr lang="es-CO" smtClean="0"/>
              <a:t>26/09/2017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BCD1D-7241-4427-A51B-C1514D0852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77887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CB6CB-D213-4E72-A7D9-F8BC0C10FAA8}" type="datetimeFigureOut">
              <a:rPr lang="es-CO" smtClean="0"/>
              <a:t>26/09/2017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BCD1D-7241-4427-A51B-C1514D0852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31742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CB6CB-D213-4E72-A7D9-F8BC0C10FAA8}" type="datetimeFigureOut">
              <a:rPr lang="es-CO" smtClean="0"/>
              <a:t>26/09/2017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BCD1D-7241-4427-A51B-C1514D0852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06819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CB6CB-D213-4E72-A7D9-F8BC0C10FAA8}" type="datetimeFigureOut">
              <a:rPr lang="es-CO" smtClean="0"/>
              <a:t>26/09/2017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BCD1D-7241-4427-A51B-C1514D0852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33037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5.xml"/><Relationship Id="rId3" Type="http://schemas.openxmlformats.org/officeDocument/2006/relationships/diagramLayout" Target="../diagrams/layout15.xml"/><Relationship Id="rId7" Type="http://schemas.openxmlformats.org/officeDocument/2006/relationships/diagramData" Target="../diagrams/data16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10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Relationship Id="rId9" Type="http://schemas.openxmlformats.org/officeDocument/2006/relationships/diagramQuickStyle" Target="../diagrams/quickStyle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8.xml"/><Relationship Id="rId3" Type="http://schemas.openxmlformats.org/officeDocument/2006/relationships/diagramData" Target="../diagrams/data17.xml"/><Relationship Id="rId7" Type="http://schemas.microsoft.com/office/2007/relationships/diagramDrawing" Target="../diagrams/drawing16.xml"/><Relationship Id="rId12" Type="http://schemas.microsoft.com/office/2007/relationships/diagramDrawing" Target="../diagrams/drawing1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11" Type="http://schemas.openxmlformats.org/officeDocument/2006/relationships/diagramColors" Target="../diagrams/colors17.xml"/><Relationship Id="rId5" Type="http://schemas.openxmlformats.org/officeDocument/2006/relationships/diagramQuickStyle" Target="../diagrams/quickStyle16.xml"/><Relationship Id="rId10" Type="http://schemas.openxmlformats.org/officeDocument/2006/relationships/diagramQuickStyle" Target="../diagrams/quickStyle17.xml"/><Relationship Id="rId4" Type="http://schemas.openxmlformats.org/officeDocument/2006/relationships/diagramLayout" Target="../diagrams/layout16.xml"/><Relationship Id="rId9" Type="http://schemas.openxmlformats.org/officeDocument/2006/relationships/diagramLayout" Target="../diagrams/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7" Type="http://schemas.openxmlformats.org/officeDocument/2006/relationships/image" Target="../media/image15.png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8587" t="16153" r="30533" b="7086"/>
          <a:stretch/>
        </p:blipFill>
        <p:spPr>
          <a:xfrm>
            <a:off x="1712891" y="373487"/>
            <a:ext cx="8925058" cy="6181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439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4915904"/>
              </p:ext>
            </p:extLst>
          </p:nvPr>
        </p:nvGraphicFramePr>
        <p:xfrm>
          <a:off x="1713738" y="1185545"/>
          <a:ext cx="867994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7016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33194" y="1"/>
            <a:ext cx="7886700" cy="1325563"/>
          </a:xfrm>
        </p:spPr>
        <p:txBody>
          <a:bodyPr/>
          <a:lstStyle/>
          <a:p>
            <a:pPr algn="ctr"/>
            <a:r>
              <a:rPr lang="es-CO" b="1" dirty="0">
                <a:latin typeface="Bradley Hand ITC" panose="03070402050302030203" pitchFamily="66" charset="0"/>
              </a:rPr>
              <a:t>RECOMENDACIONES </a:t>
            </a:r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6989180"/>
              </p:ext>
            </p:extLst>
          </p:nvPr>
        </p:nvGraphicFramePr>
        <p:xfrm>
          <a:off x="1688592" y="1078992"/>
          <a:ext cx="8796528" cy="2779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6" name="Diagrama 15"/>
          <p:cNvGraphicFramePr/>
          <p:nvPr>
            <p:extLst>
              <p:ext uri="{D42A27DB-BD31-4B8C-83A1-F6EECF244321}">
                <p14:modId xmlns:p14="http://schemas.microsoft.com/office/powerpoint/2010/main" val="1930605539"/>
              </p:ext>
            </p:extLst>
          </p:nvPr>
        </p:nvGraphicFramePr>
        <p:xfrm>
          <a:off x="1750314" y="3877056"/>
          <a:ext cx="8734806" cy="2827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586167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b="1" dirty="0">
                <a:latin typeface="Bradley Hand ITC" panose="03070402050302030203" pitchFamily="66" charset="0"/>
              </a:rPr>
              <a:t>CONFIRMACIÓN DIAGNÓSTICA CON INMUNOHISTOQUÍMICA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O" sz="2400" dirty="0"/>
              <a:t>En mujeres con lesión intraepitelial escamosa del cuello uterino en quienes la biopsia no es concluyente para establecer el grado de la lesión, ¿se deben realizar pruebas de inmunohistoquímica (P16 y Ki67) con el fin de hacer el diagnóstico diferencial y orientar la conducta?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3142" t="56645" r="7965" b="13425"/>
          <a:stretch/>
        </p:blipFill>
        <p:spPr>
          <a:xfrm>
            <a:off x="1614152" y="3438658"/>
            <a:ext cx="8963696" cy="218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713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515155"/>
            <a:ext cx="10515600" cy="5661808"/>
          </a:xfrm>
        </p:spPr>
        <p:txBody>
          <a:bodyPr/>
          <a:lstStyle/>
          <a:p>
            <a:pPr marL="0" indent="0">
              <a:buNone/>
            </a:pPr>
            <a:endParaRPr lang="es-CO" b="1" dirty="0">
              <a:latin typeface="Bradley Hand ITC" panose="03070402050302030203" pitchFamily="66" charset="0"/>
            </a:endParaRPr>
          </a:p>
          <a:p>
            <a:pPr marL="0" indent="0">
              <a:buNone/>
            </a:pPr>
            <a:r>
              <a:rPr lang="es-CO" b="1" dirty="0">
                <a:latin typeface="Bradley Hand ITC" panose="03070402050302030203" pitchFamily="66" charset="0"/>
              </a:rPr>
              <a:t>SISTEMA DE CLASIFICACIÓN:</a:t>
            </a:r>
            <a:endParaRPr lang="es-CO" dirty="0"/>
          </a:p>
          <a:p>
            <a:pPr lvl="1"/>
            <a:r>
              <a:rPr lang="es-CO" dirty="0"/>
              <a:t>Negativo: &lt;1% de las células son positivas.</a:t>
            </a:r>
          </a:p>
          <a:p>
            <a:pPr lvl="1"/>
            <a:r>
              <a:rPr lang="es-CO" dirty="0"/>
              <a:t>Células esporádicas aisladas positivas: &lt;5%.</a:t>
            </a:r>
          </a:p>
          <a:p>
            <a:pPr lvl="1"/>
            <a:r>
              <a:rPr lang="es-CO" dirty="0"/>
              <a:t>Grupos de células focales positivas: &lt;25%.</a:t>
            </a:r>
          </a:p>
          <a:p>
            <a:pPr lvl="1"/>
            <a:r>
              <a:rPr lang="es-CO" dirty="0"/>
              <a:t>Difuso: &gt;25 % de las células son positivas.</a:t>
            </a:r>
          </a:p>
          <a:p>
            <a:pPr marL="457200" lvl="1" indent="0">
              <a:buNone/>
            </a:pPr>
            <a:endParaRPr lang="es-CO" dirty="0"/>
          </a:p>
          <a:p>
            <a:pPr marL="0" indent="0">
              <a:buNone/>
            </a:pPr>
            <a:r>
              <a:rPr lang="es-CO" b="1" dirty="0">
                <a:latin typeface="Bradley Hand ITC" panose="03070402050302030203" pitchFamily="66" charset="0"/>
              </a:rPr>
              <a:t>CALIDAD DE LA EVIDENCIA:</a:t>
            </a:r>
          </a:p>
          <a:p>
            <a:pPr lvl="1"/>
            <a:r>
              <a:rPr lang="es-CO" dirty="0"/>
              <a:t>La calidad de la evidencia fue muy baja debido a limitaciones en la consistencia, la precisión, y la evidencia directamente aplicable</a:t>
            </a:r>
            <a:endParaRPr lang="es-CO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7140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>
                <a:latin typeface="Bradley Hand ITC" panose="03070402050302030203" pitchFamily="66" charset="0"/>
              </a:rPr>
              <a:t>RESUMEN DE LOS RESULTADOS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199" y="1596980"/>
            <a:ext cx="10842939" cy="4579983"/>
          </a:xfrm>
        </p:spPr>
        <p:txBody>
          <a:bodyPr>
            <a:normAutofit/>
          </a:bodyPr>
          <a:lstStyle/>
          <a:p>
            <a:r>
              <a:rPr lang="es-CO" sz="2400" dirty="0"/>
              <a:t>no cubrió ninguno de los desenlaces propuestos en la estructura PICO de la pregunta (cáncer invasor, supervivencia, calidad de vida y efectos adversos).</a:t>
            </a:r>
          </a:p>
          <a:p>
            <a:pPr marL="0" indent="0">
              <a:buNone/>
            </a:pPr>
            <a:r>
              <a:rPr lang="es-CO" sz="2400" dirty="0"/>
              <a:t> </a:t>
            </a:r>
          </a:p>
          <a:p>
            <a:r>
              <a:rPr lang="es-CO" sz="2400" dirty="0"/>
              <a:t>La proporción de P16 positivo aumentó con la severidad de la anormalidad histológica.</a:t>
            </a:r>
          </a:p>
          <a:p>
            <a:pPr marL="0" indent="0">
              <a:buNone/>
            </a:pPr>
            <a:endParaRPr lang="es-CO" sz="2400" dirty="0"/>
          </a:p>
          <a:p>
            <a:r>
              <a:rPr lang="es-CO" sz="2400" dirty="0"/>
              <a:t>en promedio sólo el 2% de las biopsias normales y el 38% de NIC 1 mostró tinción positiva para P16 en comparación con un 68% del NIC 2 y 82% de NIC 3.</a:t>
            </a:r>
          </a:p>
        </p:txBody>
      </p:sp>
    </p:spTree>
    <p:extLst>
      <p:ext uri="{BB962C8B-B14F-4D97-AF65-F5344CB8AC3E}">
        <p14:creationId xmlns:p14="http://schemas.microsoft.com/office/powerpoint/2010/main" val="34045329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O" sz="3600" b="1" dirty="0">
                <a:latin typeface="Bradley Hand ITC" panose="03070402050302030203" pitchFamily="66" charset="0"/>
              </a:rPr>
              <a:t>TAMIZACIÓN EN MUJERES CON HISTERECTOMÍA POR PATOLOGÍA NO MALIGNA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/>
              <a:t>¿Se debe hacer tamización (citología, inspección visual, pruebas moleculares) en mujeres con histerectomía por patología no maligna para detectar lesiones precancerosas y cáncer vaginal?</a:t>
            </a:r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6740" t="52691" r="7260" b="10895"/>
          <a:stretch/>
        </p:blipFill>
        <p:spPr>
          <a:xfrm>
            <a:off x="1802295" y="3366051"/>
            <a:ext cx="8587409" cy="266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1462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CO" sz="3600" dirty="0">
                <a:latin typeface="Bradley Hand ITC" panose="03070402050302030203" pitchFamily="66" charset="0"/>
              </a:rPr>
              <a:t>TAMIZACIÓN EN MUJERES CON HISTERECTOMÍA POR PATOLOGÍA NO MALIGNA </a:t>
            </a:r>
            <a:endParaRPr lang="es-CO" sz="36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818" t="28783" r="8288" b="31260"/>
          <a:stretch/>
        </p:blipFill>
        <p:spPr>
          <a:xfrm>
            <a:off x="1958160" y="2202288"/>
            <a:ext cx="8552142" cy="287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72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13645" y="388268"/>
            <a:ext cx="9341476" cy="3668578"/>
          </a:xfrm>
        </p:spPr>
        <p:txBody>
          <a:bodyPr>
            <a:normAutofit/>
          </a:bodyPr>
          <a:lstStyle/>
          <a:p>
            <a:r>
              <a:rPr lang="es-CO" sz="4000" b="1" dirty="0">
                <a:latin typeface="Bradley Hand ITC" panose="03070402050302030203" pitchFamily="66" charset="0"/>
              </a:rPr>
              <a:t>TRATAMIENTO DE NIC EN MUJERES EMBARAZADAS</a:t>
            </a:r>
          </a:p>
        </p:txBody>
      </p:sp>
    </p:spTree>
    <p:extLst>
      <p:ext uri="{BB962C8B-B14F-4D97-AF65-F5344CB8AC3E}">
        <p14:creationId xmlns:p14="http://schemas.microsoft.com/office/powerpoint/2010/main" val="31935941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3653906"/>
              </p:ext>
            </p:extLst>
          </p:nvPr>
        </p:nvGraphicFramePr>
        <p:xfrm>
          <a:off x="412124" y="321972"/>
          <a:ext cx="11384924" cy="62011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086151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O" sz="3600" b="1" dirty="0">
                <a:latin typeface="Bradley Hand ITC" panose="03070402050302030203" pitchFamily="66" charset="0"/>
              </a:rPr>
              <a:t>EL MANEJO PLANTEA VARIOS PROBLEMAS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06435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62636" y="1573124"/>
            <a:ext cx="9144000" cy="2387600"/>
          </a:xfrm>
        </p:spPr>
        <p:txBody>
          <a:bodyPr/>
          <a:lstStyle/>
          <a:p>
            <a:r>
              <a:rPr lang="es-CO" b="1" dirty="0">
                <a:latin typeface="Bradley Hand ITC" panose="03070402050302030203" pitchFamily="66" charset="0"/>
              </a:rPr>
              <a:t>METODOLOGÍA</a:t>
            </a:r>
          </a:p>
        </p:txBody>
      </p:sp>
    </p:spTree>
    <p:extLst>
      <p:ext uri="{BB962C8B-B14F-4D97-AF65-F5344CB8AC3E}">
        <p14:creationId xmlns:p14="http://schemas.microsoft.com/office/powerpoint/2010/main" val="31201001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229304" cy="1325563"/>
          </a:xfrm>
        </p:spPr>
        <p:txBody>
          <a:bodyPr>
            <a:noAutofit/>
          </a:bodyPr>
          <a:lstStyle/>
          <a:p>
            <a:pPr algn="ctr"/>
            <a:r>
              <a:rPr lang="es-CO" sz="3600" b="1" dirty="0">
                <a:latin typeface="Bradley Hand ITC" panose="03070402050302030203" pitchFamily="66" charset="0"/>
              </a:rPr>
              <a:t>Comparación 1: Procedimientos de escisión (LLETZ, LEEP, conización) versus no</a:t>
            </a:r>
            <a:br>
              <a:rPr lang="es-CO" sz="3600" b="1" dirty="0">
                <a:latin typeface="Bradley Hand ITC" panose="03070402050302030203" pitchFamily="66" charset="0"/>
              </a:rPr>
            </a:br>
            <a:r>
              <a:rPr lang="es-CO" sz="3600" b="1" dirty="0">
                <a:latin typeface="Bradley Hand ITC" panose="03070402050302030203" pitchFamily="66" charset="0"/>
              </a:rPr>
              <a:t>realización de procedimientos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092401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27312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b="1" dirty="0">
                <a:latin typeface="Bradley Hand ITC" panose="03070402050302030203" pitchFamily="66" charset="0"/>
              </a:rPr>
              <a:t>CONIZACIÓN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269132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61433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3487" y="365125"/>
            <a:ext cx="10980313" cy="1325563"/>
          </a:xfrm>
        </p:spPr>
        <p:txBody>
          <a:bodyPr>
            <a:noAutofit/>
          </a:bodyPr>
          <a:lstStyle/>
          <a:p>
            <a:pPr algn="ctr"/>
            <a:r>
              <a:rPr lang="es-CO" sz="3600" b="1" dirty="0">
                <a:latin typeface="Bradley Hand ITC" panose="03070402050302030203" pitchFamily="66" charset="0"/>
              </a:rPr>
              <a:t>OBSERVACIÓN CON ESQUEMA DE SEGUIMIENTO CON COLPOSCOPIA (INTERVALOS)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023462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77724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8034" y="365125"/>
            <a:ext cx="10825766" cy="1325563"/>
          </a:xfrm>
        </p:spPr>
        <p:txBody>
          <a:bodyPr>
            <a:noAutofit/>
          </a:bodyPr>
          <a:lstStyle/>
          <a:p>
            <a:pPr algn="ctr"/>
            <a:r>
              <a:rPr lang="es-CO" sz="3600" b="1" dirty="0">
                <a:latin typeface="Bradley Hand ITC" panose="03070402050302030203" pitchFamily="66" charset="0"/>
              </a:rPr>
              <a:t>OBSERVACIÓN CON ESQUEMA DE SEGUIMIENTO CON PRUEBAS ADN-VPH (INTERVALOS)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4652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b="1" dirty="0">
                <a:latin typeface="Bradley Hand ITC" panose="03070402050302030203" pitchFamily="66" charset="0"/>
              </a:rPr>
              <a:t>TRATAMIENTO DE NIC EN MUJERES POSTMENOPÁUSICAS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Marcador de contenido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983520774"/>
                  </p:ext>
                </p:extLst>
              </p:nvPr>
            </p:nvGraphicFramePr>
            <p:xfrm>
              <a:off x="1146219" y="2202287"/>
              <a:ext cx="10380372" cy="392316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4" name="Marcador de contenido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983520774"/>
                  </p:ext>
                </p:extLst>
              </p:nvPr>
            </p:nvGraphicFramePr>
            <p:xfrm>
              <a:off x="1146219" y="2202287"/>
              <a:ext cx="10380372" cy="392316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5079510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135560" y="476673"/>
            <a:ext cx="7772400" cy="1470025"/>
          </a:xfrm>
        </p:spPr>
        <p:txBody>
          <a:bodyPr/>
          <a:lstStyle/>
          <a:p>
            <a:r>
              <a:rPr lang="es-CO" dirty="0"/>
              <a:t>Tratamiento de NIC en mujeres embarazadas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5" y="2204864"/>
            <a:ext cx="8491611" cy="4269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9111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/>
          </p:nvPr>
        </p:nvGraphicFramePr>
        <p:xfrm>
          <a:off x="1991544" y="-38742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6 Diagrama"/>
          <p:cNvGraphicFramePr/>
          <p:nvPr>
            <p:extLst/>
          </p:nvPr>
        </p:nvGraphicFramePr>
        <p:xfrm>
          <a:off x="1919536" y="3356992"/>
          <a:ext cx="8280920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5397315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/>
          </p:nvPr>
        </p:nvGraphicFramePr>
        <p:xfrm>
          <a:off x="1981200" y="1268761"/>
          <a:ext cx="8229600" cy="4104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85623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Resumen de los resultados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CO" b="1" dirty="0"/>
              <a:t>Procedimientos de escisión (LLETZ, LEEP, </a:t>
            </a:r>
            <a:r>
              <a:rPr lang="es-CO" b="1" dirty="0" err="1"/>
              <a:t>conización</a:t>
            </a:r>
            <a:r>
              <a:rPr lang="es-CO" b="1" dirty="0"/>
              <a:t>) versus no realización de procedimientos </a:t>
            </a:r>
          </a:p>
          <a:p>
            <a:r>
              <a:rPr lang="es-CO" b="1" dirty="0"/>
              <a:t>Procedimientos ablativos (</a:t>
            </a:r>
            <a:r>
              <a:rPr lang="es-CO" b="1" dirty="0" err="1"/>
              <a:t>electrocauterización</a:t>
            </a:r>
            <a:r>
              <a:rPr lang="es-CO" b="1" dirty="0"/>
              <a:t>, crioterapia, vaporización, </a:t>
            </a:r>
            <a:r>
              <a:rPr lang="es-CO" b="1" dirty="0" err="1"/>
              <a:t>Imiquimod</a:t>
            </a:r>
            <a:r>
              <a:rPr lang="es-CO" b="1" dirty="0"/>
              <a:t>, 5-fluoracilo, ácido </a:t>
            </a:r>
            <a:r>
              <a:rPr lang="es-CO" b="1" dirty="0" err="1"/>
              <a:t>tricloroacético</a:t>
            </a:r>
            <a:r>
              <a:rPr lang="es-CO" b="1" dirty="0"/>
              <a:t>)</a:t>
            </a:r>
          </a:p>
          <a:p>
            <a:r>
              <a:rPr lang="es-CO" b="1" dirty="0"/>
              <a:t>Observación con esquema de seguimiento con colposcopia</a:t>
            </a:r>
          </a:p>
          <a:p>
            <a:pPr marL="0" indent="0">
              <a:buNone/>
            </a:pPr>
            <a:r>
              <a:rPr lang="es-CO" b="1" dirty="0"/>
              <a:t>Después del embarazo: regresión 29%, persistencia 47% y progresión 28%</a:t>
            </a:r>
          </a:p>
          <a:p>
            <a:r>
              <a:rPr lang="es-CO" b="1" dirty="0"/>
              <a:t>Observación con esquema de seguimiento con citología (intervalos) </a:t>
            </a:r>
          </a:p>
          <a:p>
            <a:r>
              <a:rPr lang="es-CO" b="1" dirty="0"/>
              <a:t>Observación con esquema de seguimiento con pruebas ADN-VPH (intervalos), se hizo junto con biopsia</a:t>
            </a:r>
          </a:p>
          <a:p>
            <a:r>
              <a:rPr lang="es-CO" b="1" dirty="0"/>
              <a:t>Observación con esquema de seguimiento con pruebas </a:t>
            </a:r>
            <a:r>
              <a:rPr lang="es-CO" b="1" dirty="0" err="1"/>
              <a:t>mARN</a:t>
            </a:r>
            <a:r>
              <a:rPr lang="es-CO" b="1" dirty="0"/>
              <a:t> (intervalos)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851819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973" y="-99392"/>
            <a:ext cx="7449590" cy="3715268"/>
          </a:xfrm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5"/>
          <a:stretch/>
        </p:blipFill>
        <p:spPr>
          <a:xfrm>
            <a:off x="2417231" y="3501008"/>
            <a:ext cx="7440063" cy="357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097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725734"/>
            <a:ext cx="10515600" cy="1325563"/>
          </a:xfrm>
        </p:spPr>
        <p:txBody>
          <a:bodyPr/>
          <a:lstStyle/>
          <a:p>
            <a:pPr algn="ctr"/>
            <a:r>
              <a:rPr lang="es-CO" b="1" dirty="0">
                <a:latin typeface="Bradley Hand ITC" panose="03070402050302030203" pitchFamily="66" charset="0"/>
              </a:rPr>
              <a:t>ELABORACIÓN DE PREGUNTAS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714267"/>
            <a:ext cx="10515600" cy="1329699"/>
          </a:xfrm>
        </p:spPr>
        <p:txBody>
          <a:bodyPr>
            <a:normAutofit lnSpcReduction="10000"/>
          </a:bodyPr>
          <a:lstStyle/>
          <a:p>
            <a:r>
              <a:rPr lang="es-CO" dirty="0"/>
              <a:t>19 preliminares revisadas por los miembros de la guía.</a:t>
            </a:r>
          </a:p>
          <a:p>
            <a:r>
              <a:rPr lang="es-CO" dirty="0"/>
              <a:t>El listado se redujo a 10 preguntas usando la estructura dada por ministerio de salud y protección social.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4185373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973" y="3362120"/>
            <a:ext cx="7373379" cy="3495881"/>
          </a:xfrm>
          <a:prstGeom prst="rect">
            <a:avLst/>
          </a:prstGeom>
        </p:spPr>
      </p:pic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972" y="-387424"/>
            <a:ext cx="7373379" cy="4003369"/>
          </a:xfrm>
        </p:spPr>
      </p:pic>
    </p:spTree>
    <p:extLst>
      <p:ext uri="{BB962C8B-B14F-4D97-AF65-F5344CB8AC3E}">
        <p14:creationId xmlns:p14="http://schemas.microsoft.com/office/powerpoint/2010/main" val="16967082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924" y="1"/>
            <a:ext cx="5446942" cy="3974795"/>
          </a:xfr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996" y="3963611"/>
            <a:ext cx="5472608" cy="294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6429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88" y="1628800"/>
            <a:ext cx="6122004" cy="3542570"/>
          </a:xfrm>
        </p:spPr>
      </p:pic>
    </p:spTree>
    <p:extLst>
      <p:ext uri="{BB962C8B-B14F-4D97-AF65-F5344CB8AC3E}">
        <p14:creationId xmlns:p14="http://schemas.microsoft.com/office/powerpoint/2010/main" val="9292820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/>
              <a:t>Tratamiento de NIC en mujeres </a:t>
            </a:r>
            <a:r>
              <a:rPr lang="es-CO" dirty="0" err="1"/>
              <a:t>postmenopausicas</a:t>
            </a:r>
            <a:endParaRPr lang="es-CO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4" y="2060849"/>
            <a:ext cx="7901858" cy="3564425"/>
          </a:xfrm>
        </p:spPr>
      </p:pic>
    </p:spTree>
    <p:extLst>
      <p:ext uri="{BB962C8B-B14F-4D97-AF65-F5344CB8AC3E}">
        <p14:creationId xmlns:p14="http://schemas.microsoft.com/office/powerpoint/2010/main" val="35042180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/>
          </p:nvPr>
        </p:nvGraphicFramePr>
        <p:xfrm>
          <a:off x="1981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4" y="2204864"/>
            <a:ext cx="8904628" cy="2669790"/>
          </a:xfrm>
        </p:spPr>
      </p:pic>
    </p:spTree>
    <p:extLst>
      <p:ext uri="{BB962C8B-B14F-4D97-AF65-F5344CB8AC3E}">
        <p14:creationId xmlns:p14="http://schemas.microsoft.com/office/powerpoint/2010/main" val="20135019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9716" y="3134082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s-CO" sz="9600" b="1" dirty="0">
                <a:latin typeface="Bradley Hand ITC" panose="03070402050302030203" pitchFamily="66" charset="0"/>
              </a:rPr>
              <a:t>GRACIAS </a:t>
            </a:r>
          </a:p>
        </p:txBody>
      </p:sp>
    </p:spTree>
    <p:extLst>
      <p:ext uri="{BB962C8B-B14F-4D97-AF65-F5344CB8AC3E}">
        <p14:creationId xmlns:p14="http://schemas.microsoft.com/office/powerpoint/2010/main" val="483437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b="1" dirty="0">
                <a:latin typeface="Bradley Hand ITC" panose="03070402050302030203" pitchFamily="66" charset="0"/>
              </a:rPr>
              <a:t>PRIORIZACIÓN DE DESENLACES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70848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O" sz="3600" b="1" dirty="0">
                <a:latin typeface="Bradley Hand ITC" panose="03070402050302030203" pitchFamily="66" charset="0"/>
              </a:rPr>
              <a:t>BUSQUEDA Y SELECCIÓN DE LA EVIDENCIA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es-CO" dirty="0">
                <a:latin typeface="Bradley Hand ITC" panose="03070402050302030203" pitchFamily="66" charset="0"/>
              </a:rPr>
              <a:t>EL DESARROLLO DE LA GUIA ES DE NOVO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40" b="38930"/>
          <a:stretch/>
        </p:blipFill>
        <p:spPr>
          <a:xfrm>
            <a:off x="2710127" y="2375119"/>
            <a:ext cx="6771746" cy="388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706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O" sz="3600" b="1" dirty="0">
                <a:latin typeface="Bradley Hand ITC" panose="03070402050302030203" pitchFamily="66" charset="0"/>
              </a:rPr>
              <a:t>EVALUACIÓN DE LA CALIDAD DE LA EVIDENCIA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797639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4555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524000" y="1"/>
            <a:ext cx="7886700" cy="1325563"/>
          </a:xfrm>
        </p:spPr>
        <p:txBody>
          <a:bodyPr/>
          <a:lstStyle/>
          <a:p>
            <a:pPr algn="ctr"/>
            <a:r>
              <a:rPr lang="es-CO" b="1" dirty="0">
                <a:latin typeface="Bradley Hand ITC" panose="03070402050302030203" pitchFamily="66" charset="0"/>
              </a:rPr>
              <a:t>TAMIZAJE</a:t>
            </a:r>
            <a:r>
              <a:rPr lang="es-CO" dirty="0"/>
              <a:t> </a:t>
            </a:r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1016811"/>
              </p:ext>
            </p:extLst>
          </p:nvPr>
        </p:nvGraphicFramePr>
        <p:xfrm>
          <a:off x="1249251" y="1325564"/>
          <a:ext cx="9418749" cy="53798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0873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8095332"/>
              </p:ext>
            </p:extLst>
          </p:nvPr>
        </p:nvGraphicFramePr>
        <p:xfrm>
          <a:off x="1933194" y="710057"/>
          <a:ext cx="8570214" cy="5526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9308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/>
          </p:nvPr>
        </p:nvGraphicFramePr>
        <p:xfrm>
          <a:off x="1896618" y="655193"/>
          <a:ext cx="7886700" cy="56358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001479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1288</Words>
  <Application>Microsoft Office PowerPoint</Application>
  <PresentationFormat>Panorámica</PresentationFormat>
  <Paragraphs>151</Paragraphs>
  <Slides>35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41" baseType="lpstr">
      <vt:lpstr>Arial</vt:lpstr>
      <vt:lpstr>Bradley Hand ITC</vt:lpstr>
      <vt:lpstr>Calibri</vt:lpstr>
      <vt:lpstr>Calibri Light</vt:lpstr>
      <vt:lpstr>Cambria Math</vt:lpstr>
      <vt:lpstr>Tema de Office</vt:lpstr>
      <vt:lpstr>Presentación de PowerPoint</vt:lpstr>
      <vt:lpstr>METODOLOGÍA</vt:lpstr>
      <vt:lpstr>ELABORACIÓN DE PREGUNTAS</vt:lpstr>
      <vt:lpstr>PRIORIZACIÓN DE DESENLACES</vt:lpstr>
      <vt:lpstr>BUSQUEDA Y SELECCIÓN DE LA EVIDENCIA</vt:lpstr>
      <vt:lpstr>EVALUACIÓN DE LA CALIDAD DE LA EVIDENCIA</vt:lpstr>
      <vt:lpstr>TAMIZAJE </vt:lpstr>
      <vt:lpstr>Presentación de PowerPoint</vt:lpstr>
      <vt:lpstr>Presentación de PowerPoint</vt:lpstr>
      <vt:lpstr>Presentación de PowerPoint</vt:lpstr>
      <vt:lpstr>RECOMENDACIONES </vt:lpstr>
      <vt:lpstr>CONFIRMACIÓN DIAGNÓSTICA CON INMUNOHISTOQUÍMICA</vt:lpstr>
      <vt:lpstr>Presentación de PowerPoint</vt:lpstr>
      <vt:lpstr>RESUMEN DE LOS RESULTADOS </vt:lpstr>
      <vt:lpstr>TAMIZACIÓN EN MUJERES CON HISTERECTOMÍA POR PATOLOGÍA NO MALIGNA </vt:lpstr>
      <vt:lpstr>TAMIZACIÓN EN MUJERES CON HISTERECTOMÍA POR PATOLOGÍA NO MALIGNA </vt:lpstr>
      <vt:lpstr>TRATAMIENTO DE NIC EN MUJERES EMBARAZADAS</vt:lpstr>
      <vt:lpstr>Presentación de PowerPoint</vt:lpstr>
      <vt:lpstr>EL MANEJO PLANTEA VARIOS PROBLEMAS</vt:lpstr>
      <vt:lpstr>Comparación 1: Procedimientos de escisión (LLETZ, LEEP, conización) versus no realización de procedimientos</vt:lpstr>
      <vt:lpstr>CONIZACIÓN</vt:lpstr>
      <vt:lpstr>OBSERVACIÓN CON ESQUEMA DE SEGUIMIENTO CON COLPOSCOPIA (INTERVALOS)</vt:lpstr>
      <vt:lpstr>OBSERVACIÓN CON ESQUEMA DE SEGUIMIENTO CON PRUEBAS ADN-VPH (INTERVALOS)</vt:lpstr>
      <vt:lpstr>TRATAMIENTO DE NIC EN MUJERES POSTMENOPÁUSICAS </vt:lpstr>
      <vt:lpstr>Tratamiento de NIC en mujeres embarazadas</vt:lpstr>
      <vt:lpstr>Presentación de PowerPoint</vt:lpstr>
      <vt:lpstr>Presentación de PowerPoint</vt:lpstr>
      <vt:lpstr>Resumen de los resultados </vt:lpstr>
      <vt:lpstr>Presentación de PowerPoint</vt:lpstr>
      <vt:lpstr>Presentación de PowerPoint</vt:lpstr>
      <vt:lpstr>Presentación de PowerPoint</vt:lpstr>
      <vt:lpstr>Presentación de PowerPoint</vt:lpstr>
      <vt:lpstr>Tratamiento de NIC en mujeres postmenopausicas</vt:lpstr>
      <vt:lpstr>Presentación de PowerPoint</vt:lpstr>
      <vt:lpstr>GRACIAS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CONFIRMACIÓN DIAGNÓSTICA CON INMUNOHISTOQUÍMICA</dc:title>
  <dc:creator>victor hugo erazo carlozama</dc:creator>
  <cp:lastModifiedBy>pipopipo</cp:lastModifiedBy>
  <cp:revision>12</cp:revision>
  <dcterms:created xsi:type="dcterms:W3CDTF">2017-09-26T03:41:00Z</dcterms:created>
  <dcterms:modified xsi:type="dcterms:W3CDTF">2017-09-26T23:17:43Z</dcterms:modified>
</cp:coreProperties>
</file>